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63" r:id="rId5"/>
    <p:sldId id="265" r:id="rId6"/>
    <p:sldId id="308" r:id="rId7"/>
    <p:sldId id="309" r:id="rId8"/>
    <p:sldId id="310" r:id="rId9"/>
    <p:sldId id="307" r:id="rId10"/>
    <p:sldId id="311" r:id="rId11"/>
    <p:sldId id="312" r:id="rId12"/>
    <p:sldId id="314" r:id="rId13"/>
    <p:sldId id="315" r:id="rId14"/>
    <p:sldId id="316" r:id="rId15"/>
    <p:sldId id="317" r:id="rId16"/>
    <p:sldId id="318" r:id="rId17"/>
    <p:sldId id="313" r:id="rId18"/>
    <p:sldId id="267" r:id="rId19"/>
    <p:sldId id="268" r:id="rId20"/>
    <p:sldId id="269" r:id="rId21"/>
    <p:sldId id="304" r:id="rId22"/>
    <p:sldId id="264" r:id="rId23"/>
    <p:sldId id="270" r:id="rId24"/>
    <p:sldId id="281" r:id="rId25"/>
    <p:sldId id="282" r:id="rId26"/>
    <p:sldId id="272" r:id="rId27"/>
    <p:sldId id="285" r:id="rId28"/>
    <p:sldId id="283" r:id="rId29"/>
    <p:sldId id="284" r:id="rId30"/>
    <p:sldId id="273" r:id="rId31"/>
    <p:sldId id="286" r:id="rId32"/>
    <p:sldId id="287" r:id="rId33"/>
    <p:sldId id="274" r:id="rId34"/>
    <p:sldId id="289" r:id="rId35"/>
    <p:sldId id="275" r:id="rId36"/>
    <p:sldId id="292" r:id="rId37"/>
    <p:sldId id="293" r:id="rId38"/>
    <p:sldId id="290" r:id="rId39"/>
    <p:sldId id="305" r:id="rId40"/>
    <p:sldId id="295" r:id="rId41"/>
    <p:sldId id="276" r:id="rId42"/>
    <p:sldId id="298" r:id="rId43"/>
    <p:sldId id="277" r:id="rId44"/>
    <p:sldId id="299" r:id="rId45"/>
    <p:sldId id="300" r:id="rId46"/>
    <p:sldId id="278" r:id="rId47"/>
    <p:sldId id="301" r:id="rId48"/>
    <p:sldId id="279" r:id="rId49"/>
    <p:sldId id="302" r:id="rId50"/>
    <p:sldId id="303" r:id="rId51"/>
    <p:sldId id="280" r:id="rId52"/>
    <p:sldId id="297" r:id="rId53"/>
    <p:sldId id="296" r:id="rId54"/>
    <p:sldId id="294" r:id="rId55"/>
    <p:sldId id="319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610" autoAdjust="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3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A89FB9-594A-438A-95A2-751D60CC507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8F69A2B-9EF7-4CEE-BC1D-A764E5C8DA30}">
      <dgm:prSet/>
      <dgm:spPr/>
      <dgm:t>
        <a:bodyPr/>
        <a:lstStyle/>
        <a:p>
          <a:r>
            <a:rPr lang="en-US"/>
            <a:t>Put simply, it's the defensive side of cybersecurity  teams are responsible for defending an organization(s) assets </a:t>
          </a:r>
        </a:p>
      </dgm:t>
    </dgm:pt>
    <dgm:pt modelId="{B5575A83-7DA4-4D48-BADE-0B547AAB9B6F}" type="parTrans" cxnId="{9A374365-6CCE-429D-9BF0-C54AE3D62E7A}">
      <dgm:prSet/>
      <dgm:spPr/>
      <dgm:t>
        <a:bodyPr/>
        <a:lstStyle/>
        <a:p>
          <a:endParaRPr lang="en-US"/>
        </a:p>
      </dgm:t>
    </dgm:pt>
    <dgm:pt modelId="{416C74B2-0270-4085-993D-745205BBD235}" type="sibTrans" cxnId="{9A374365-6CCE-429D-9BF0-C54AE3D62E7A}">
      <dgm:prSet/>
      <dgm:spPr/>
      <dgm:t>
        <a:bodyPr/>
        <a:lstStyle/>
        <a:p>
          <a:endParaRPr lang="en-US"/>
        </a:p>
      </dgm:t>
    </dgm:pt>
    <dgm:pt modelId="{3B7BAC26-6F02-4833-8116-060BDE8BD340}">
      <dgm:prSet/>
      <dgm:spPr/>
      <dgm:t>
        <a:bodyPr/>
        <a:lstStyle/>
        <a:p>
          <a:r>
            <a:rPr lang="en-US"/>
            <a:t>Security operations centers (SOC) are responsible for accomplishing this task</a:t>
          </a:r>
        </a:p>
      </dgm:t>
    </dgm:pt>
    <dgm:pt modelId="{FEA507E7-F1E2-4790-8E5D-069A81AC3F93}" type="parTrans" cxnId="{2E658152-05D5-4956-8618-FA02EF165067}">
      <dgm:prSet/>
      <dgm:spPr/>
      <dgm:t>
        <a:bodyPr/>
        <a:lstStyle/>
        <a:p>
          <a:endParaRPr lang="en-US"/>
        </a:p>
      </dgm:t>
    </dgm:pt>
    <dgm:pt modelId="{A7B7948B-B951-4AFD-908D-7D8E7238B33E}" type="sibTrans" cxnId="{2E658152-05D5-4956-8618-FA02EF165067}">
      <dgm:prSet/>
      <dgm:spPr/>
      <dgm:t>
        <a:bodyPr/>
        <a:lstStyle/>
        <a:p>
          <a:endParaRPr lang="en-US"/>
        </a:p>
      </dgm:t>
    </dgm:pt>
    <dgm:pt modelId="{6B3640D0-F562-446E-A0F0-B8DB15CA38FB}">
      <dgm:prSet/>
      <dgm:spPr/>
      <dgm:t>
        <a:bodyPr/>
        <a:lstStyle/>
        <a:p>
          <a:r>
            <a:rPr lang="en-US"/>
            <a:t>Every organization has different resources, cultures, polices, and  regulations and thus prioritizes their assets differently </a:t>
          </a:r>
        </a:p>
      </dgm:t>
    </dgm:pt>
    <dgm:pt modelId="{CACA42F7-495A-446C-A40B-56BD4A5012BA}" type="parTrans" cxnId="{94D21974-DF5D-4235-8D42-3E97B5F060A8}">
      <dgm:prSet/>
      <dgm:spPr/>
      <dgm:t>
        <a:bodyPr/>
        <a:lstStyle/>
        <a:p>
          <a:endParaRPr lang="en-US"/>
        </a:p>
      </dgm:t>
    </dgm:pt>
    <dgm:pt modelId="{481728E5-1A80-4A79-A7DE-B5072F53297B}" type="sibTrans" cxnId="{94D21974-DF5D-4235-8D42-3E97B5F060A8}">
      <dgm:prSet/>
      <dgm:spPr/>
      <dgm:t>
        <a:bodyPr/>
        <a:lstStyle/>
        <a:p>
          <a:endParaRPr lang="en-US"/>
        </a:p>
      </dgm:t>
    </dgm:pt>
    <dgm:pt modelId="{FA1D1233-29CB-4A16-95AE-DBA5BDDA36E0}">
      <dgm:prSet/>
      <dgm:spPr/>
      <dgm:t>
        <a:bodyPr/>
        <a:lstStyle/>
        <a:p>
          <a:r>
            <a:rPr lang="en-US"/>
            <a:t>No two SOCs are alike </a:t>
          </a:r>
        </a:p>
      </dgm:t>
    </dgm:pt>
    <dgm:pt modelId="{FF4E50F8-28C0-40C7-A3DE-37FE56ED8AAA}" type="parTrans" cxnId="{54CC086C-208D-4726-9C50-87360043718D}">
      <dgm:prSet/>
      <dgm:spPr/>
      <dgm:t>
        <a:bodyPr/>
        <a:lstStyle/>
        <a:p>
          <a:endParaRPr lang="en-US"/>
        </a:p>
      </dgm:t>
    </dgm:pt>
    <dgm:pt modelId="{EE84D89B-D4F4-405B-95F0-043FB3FBA6E9}" type="sibTrans" cxnId="{54CC086C-208D-4726-9C50-87360043718D}">
      <dgm:prSet/>
      <dgm:spPr/>
      <dgm:t>
        <a:bodyPr/>
        <a:lstStyle/>
        <a:p>
          <a:endParaRPr lang="en-US"/>
        </a:p>
      </dgm:t>
    </dgm:pt>
    <dgm:pt modelId="{66E08430-F39E-4BEC-9D2F-9CA47ED784BE}" type="pres">
      <dgm:prSet presAssocID="{03A89FB9-594A-438A-95A2-751D60CC5078}" presName="vert0" presStyleCnt="0">
        <dgm:presLayoutVars>
          <dgm:dir/>
          <dgm:animOne val="branch"/>
          <dgm:animLvl val="lvl"/>
        </dgm:presLayoutVars>
      </dgm:prSet>
      <dgm:spPr/>
    </dgm:pt>
    <dgm:pt modelId="{F1553372-AB77-491C-A503-812C030D09FF}" type="pres">
      <dgm:prSet presAssocID="{88F69A2B-9EF7-4CEE-BC1D-A764E5C8DA30}" presName="thickLine" presStyleLbl="alignNode1" presStyleIdx="0" presStyleCnt="4"/>
      <dgm:spPr/>
    </dgm:pt>
    <dgm:pt modelId="{701C5184-3BBC-4EDD-A15C-CBB4A1048462}" type="pres">
      <dgm:prSet presAssocID="{88F69A2B-9EF7-4CEE-BC1D-A764E5C8DA30}" presName="horz1" presStyleCnt="0"/>
      <dgm:spPr/>
    </dgm:pt>
    <dgm:pt modelId="{015DFD9E-39E2-49F9-8027-682FBCE7E207}" type="pres">
      <dgm:prSet presAssocID="{88F69A2B-9EF7-4CEE-BC1D-A764E5C8DA30}" presName="tx1" presStyleLbl="revTx" presStyleIdx="0" presStyleCnt="4"/>
      <dgm:spPr/>
    </dgm:pt>
    <dgm:pt modelId="{E59FE534-8CC3-4132-832E-77575C52A934}" type="pres">
      <dgm:prSet presAssocID="{88F69A2B-9EF7-4CEE-BC1D-A764E5C8DA30}" presName="vert1" presStyleCnt="0"/>
      <dgm:spPr/>
    </dgm:pt>
    <dgm:pt modelId="{EB26094D-45BF-4035-A205-8632B28B7C70}" type="pres">
      <dgm:prSet presAssocID="{3B7BAC26-6F02-4833-8116-060BDE8BD340}" presName="thickLine" presStyleLbl="alignNode1" presStyleIdx="1" presStyleCnt="4"/>
      <dgm:spPr/>
    </dgm:pt>
    <dgm:pt modelId="{F0179077-8D4A-4806-936E-7482699E392E}" type="pres">
      <dgm:prSet presAssocID="{3B7BAC26-6F02-4833-8116-060BDE8BD340}" presName="horz1" presStyleCnt="0"/>
      <dgm:spPr/>
    </dgm:pt>
    <dgm:pt modelId="{C15A593F-4F3C-402A-B305-547693A9B28F}" type="pres">
      <dgm:prSet presAssocID="{3B7BAC26-6F02-4833-8116-060BDE8BD340}" presName="tx1" presStyleLbl="revTx" presStyleIdx="1" presStyleCnt="4"/>
      <dgm:spPr/>
    </dgm:pt>
    <dgm:pt modelId="{0F83DC77-539C-45EF-8D3C-204C893212B2}" type="pres">
      <dgm:prSet presAssocID="{3B7BAC26-6F02-4833-8116-060BDE8BD340}" presName="vert1" presStyleCnt="0"/>
      <dgm:spPr/>
    </dgm:pt>
    <dgm:pt modelId="{597E1F33-01F8-4C96-9B02-C4111E79E20F}" type="pres">
      <dgm:prSet presAssocID="{6B3640D0-F562-446E-A0F0-B8DB15CA38FB}" presName="thickLine" presStyleLbl="alignNode1" presStyleIdx="2" presStyleCnt="4"/>
      <dgm:spPr/>
    </dgm:pt>
    <dgm:pt modelId="{D73E5555-B2BF-4DF4-8E1E-5AC2658E2D91}" type="pres">
      <dgm:prSet presAssocID="{6B3640D0-F562-446E-A0F0-B8DB15CA38FB}" presName="horz1" presStyleCnt="0"/>
      <dgm:spPr/>
    </dgm:pt>
    <dgm:pt modelId="{E37CC8DF-1442-40F8-A7AD-E3D9CCDF08CF}" type="pres">
      <dgm:prSet presAssocID="{6B3640D0-F562-446E-A0F0-B8DB15CA38FB}" presName="tx1" presStyleLbl="revTx" presStyleIdx="2" presStyleCnt="4"/>
      <dgm:spPr/>
    </dgm:pt>
    <dgm:pt modelId="{DBD27AC3-FB40-46DB-9F0E-0C94AD93FB43}" type="pres">
      <dgm:prSet presAssocID="{6B3640D0-F562-446E-A0F0-B8DB15CA38FB}" presName="vert1" presStyleCnt="0"/>
      <dgm:spPr/>
    </dgm:pt>
    <dgm:pt modelId="{2739A8F0-BD80-4347-9F87-7361D4DC33B9}" type="pres">
      <dgm:prSet presAssocID="{FA1D1233-29CB-4A16-95AE-DBA5BDDA36E0}" presName="thickLine" presStyleLbl="alignNode1" presStyleIdx="3" presStyleCnt="4"/>
      <dgm:spPr/>
    </dgm:pt>
    <dgm:pt modelId="{2D35792C-880C-4EAD-8718-6B301ECEF145}" type="pres">
      <dgm:prSet presAssocID="{FA1D1233-29CB-4A16-95AE-DBA5BDDA36E0}" presName="horz1" presStyleCnt="0"/>
      <dgm:spPr/>
    </dgm:pt>
    <dgm:pt modelId="{F3DD8F06-1371-473F-AEAC-56B924A13C7A}" type="pres">
      <dgm:prSet presAssocID="{FA1D1233-29CB-4A16-95AE-DBA5BDDA36E0}" presName="tx1" presStyleLbl="revTx" presStyleIdx="3" presStyleCnt="4"/>
      <dgm:spPr/>
    </dgm:pt>
    <dgm:pt modelId="{8FF8653E-7B46-4A1E-B1A5-F344560EA120}" type="pres">
      <dgm:prSet presAssocID="{FA1D1233-29CB-4A16-95AE-DBA5BDDA36E0}" presName="vert1" presStyleCnt="0"/>
      <dgm:spPr/>
    </dgm:pt>
  </dgm:ptLst>
  <dgm:cxnLst>
    <dgm:cxn modelId="{E7540B10-1407-4E0D-B77D-9251EC5349BA}" type="presOf" srcId="{3B7BAC26-6F02-4833-8116-060BDE8BD340}" destId="{C15A593F-4F3C-402A-B305-547693A9B28F}" srcOrd="0" destOrd="0" presId="urn:microsoft.com/office/officeart/2008/layout/LinedList"/>
    <dgm:cxn modelId="{9A374365-6CCE-429D-9BF0-C54AE3D62E7A}" srcId="{03A89FB9-594A-438A-95A2-751D60CC5078}" destId="{88F69A2B-9EF7-4CEE-BC1D-A764E5C8DA30}" srcOrd="0" destOrd="0" parTransId="{B5575A83-7DA4-4D48-BADE-0B547AAB9B6F}" sibTransId="{416C74B2-0270-4085-993D-745205BBD235}"/>
    <dgm:cxn modelId="{54CC086C-208D-4726-9C50-87360043718D}" srcId="{03A89FB9-594A-438A-95A2-751D60CC5078}" destId="{FA1D1233-29CB-4A16-95AE-DBA5BDDA36E0}" srcOrd="3" destOrd="0" parTransId="{FF4E50F8-28C0-40C7-A3DE-37FE56ED8AAA}" sibTransId="{EE84D89B-D4F4-405B-95F0-043FB3FBA6E9}"/>
    <dgm:cxn modelId="{6A892E4D-DD36-46C0-A21F-B01A76188BA0}" type="presOf" srcId="{03A89FB9-594A-438A-95A2-751D60CC5078}" destId="{66E08430-F39E-4BEC-9D2F-9CA47ED784BE}" srcOrd="0" destOrd="0" presId="urn:microsoft.com/office/officeart/2008/layout/LinedList"/>
    <dgm:cxn modelId="{2E658152-05D5-4956-8618-FA02EF165067}" srcId="{03A89FB9-594A-438A-95A2-751D60CC5078}" destId="{3B7BAC26-6F02-4833-8116-060BDE8BD340}" srcOrd="1" destOrd="0" parTransId="{FEA507E7-F1E2-4790-8E5D-069A81AC3F93}" sibTransId="{A7B7948B-B951-4AFD-908D-7D8E7238B33E}"/>
    <dgm:cxn modelId="{E9B0E373-EE51-4AAD-AED8-2132496BD493}" type="presOf" srcId="{FA1D1233-29CB-4A16-95AE-DBA5BDDA36E0}" destId="{F3DD8F06-1371-473F-AEAC-56B924A13C7A}" srcOrd="0" destOrd="0" presId="urn:microsoft.com/office/officeart/2008/layout/LinedList"/>
    <dgm:cxn modelId="{94D21974-DF5D-4235-8D42-3E97B5F060A8}" srcId="{03A89FB9-594A-438A-95A2-751D60CC5078}" destId="{6B3640D0-F562-446E-A0F0-B8DB15CA38FB}" srcOrd="2" destOrd="0" parTransId="{CACA42F7-495A-446C-A40B-56BD4A5012BA}" sibTransId="{481728E5-1A80-4A79-A7DE-B5072F53297B}"/>
    <dgm:cxn modelId="{9EE2AEA6-9EAE-42F3-A19D-2DF4F8E72836}" type="presOf" srcId="{88F69A2B-9EF7-4CEE-BC1D-A764E5C8DA30}" destId="{015DFD9E-39E2-49F9-8027-682FBCE7E207}" srcOrd="0" destOrd="0" presId="urn:microsoft.com/office/officeart/2008/layout/LinedList"/>
    <dgm:cxn modelId="{23F6F4E5-A5C5-42B1-9B11-136206B68C3B}" type="presOf" srcId="{6B3640D0-F562-446E-A0F0-B8DB15CA38FB}" destId="{E37CC8DF-1442-40F8-A7AD-E3D9CCDF08CF}" srcOrd="0" destOrd="0" presId="urn:microsoft.com/office/officeart/2008/layout/LinedList"/>
    <dgm:cxn modelId="{8B09D698-A99D-46BD-8C6A-AD33F0CE0684}" type="presParOf" srcId="{66E08430-F39E-4BEC-9D2F-9CA47ED784BE}" destId="{F1553372-AB77-491C-A503-812C030D09FF}" srcOrd="0" destOrd="0" presId="urn:microsoft.com/office/officeart/2008/layout/LinedList"/>
    <dgm:cxn modelId="{AB5858BA-F845-4C50-95D6-1A91DB6ECB69}" type="presParOf" srcId="{66E08430-F39E-4BEC-9D2F-9CA47ED784BE}" destId="{701C5184-3BBC-4EDD-A15C-CBB4A1048462}" srcOrd="1" destOrd="0" presId="urn:microsoft.com/office/officeart/2008/layout/LinedList"/>
    <dgm:cxn modelId="{0026BC72-393E-48BF-A647-D3AD9EF6A701}" type="presParOf" srcId="{701C5184-3BBC-4EDD-A15C-CBB4A1048462}" destId="{015DFD9E-39E2-49F9-8027-682FBCE7E207}" srcOrd="0" destOrd="0" presId="urn:microsoft.com/office/officeart/2008/layout/LinedList"/>
    <dgm:cxn modelId="{EA8E61F1-8D65-4C8C-8CB5-806D0087BAFD}" type="presParOf" srcId="{701C5184-3BBC-4EDD-A15C-CBB4A1048462}" destId="{E59FE534-8CC3-4132-832E-77575C52A934}" srcOrd="1" destOrd="0" presId="urn:microsoft.com/office/officeart/2008/layout/LinedList"/>
    <dgm:cxn modelId="{1B96F895-04DE-44D9-A0BB-A797AE17CF6F}" type="presParOf" srcId="{66E08430-F39E-4BEC-9D2F-9CA47ED784BE}" destId="{EB26094D-45BF-4035-A205-8632B28B7C70}" srcOrd="2" destOrd="0" presId="urn:microsoft.com/office/officeart/2008/layout/LinedList"/>
    <dgm:cxn modelId="{AE5A3B7D-F636-4C90-946B-CCF05FF97585}" type="presParOf" srcId="{66E08430-F39E-4BEC-9D2F-9CA47ED784BE}" destId="{F0179077-8D4A-4806-936E-7482699E392E}" srcOrd="3" destOrd="0" presId="urn:microsoft.com/office/officeart/2008/layout/LinedList"/>
    <dgm:cxn modelId="{2E443ED0-63FF-4E32-BD23-4B636DC7903E}" type="presParOf" srcId="{F0179077-8D4A-4806-936E-7482699E392E}" destId="{C15A593F-4F3C-402A-B305-547693A9B28F}" srcOrd="0" destOrd="0" presId="urn:microsoft.com/office/officeart/2008/layout/LinedList"/>
    <dgm:cxn modelId="{39A906BB-87A9-4F60-A7D1-F584D4164F48}" type="presParOf" srcId="{F0179077-8D4A-4806-936E-7482699E392E}" destId="{0F83DC77-539C-45EF-8D3C-204C893212B2}" srcOrd="1" destOrd="0" presId="urn:microsoft.com/office/officeart/2008/layout/LinedList"/>
    <dgm:cxn modelId="{C712CC42-17E7-420D-9EB0-904E657036B1}" type="presParOf" srcId="{66E08430-F39E-4BEC-9D2F-9CA47ED784BE}" destId="{597E1F33-01F8-4C96-9B02-C4111E79E20F}" srcOrd="4" destOrd="0" presId="urn:microsoft.com/office/officeart/2008/layout/LinedList"/>
    <dgm:cxn modelId="{2134EC44-CDD7-4AA0-98D9-71D0497F3D7A}" type="presParOf" srcId="{66E08430-F39E-4BEC-9D2F-9CA47ED784BE}" destId="{D73E5555-B2BF-4DF4-8E1E-5AC2658E2D91}" srcOrd="5" destOrd="0" presId="urn:microsoft.com/office/officeart/2008/layout/LinedList"/>
    <dgm:cxn modelId="{5BFCEB1F-9091-41CD-9473-2425E1A89716}" type="presParOf" srcId="{D73E5555-B2BF-4DF4-8E1E-5AC2658E2D91}" destId="{E37CC8DF-1442-40F8-A7AD-E3D9CCDF08CF}" srcOrd="0" destOrd="0" presId="urn:microsoft.com/office/officeart/2008/layout/LinedList"/>
    <dgm:cxn modelId="{C89FF2E0-4EB3-4EF3-88DA-BF4AC79C2168}" type="presParOf" srcId="{D73E5555-B2BF-4DF4-8E1E-5AC2658E2D91}" destId="{DBD27AC3-FB40-46DB-9F0E-0C94AD93FB43}" srcOrd="1" destOrd="0" presId="urn:microsoft.com/office/officeart/2008/layout/LinedList"/>
    <dgm:cxn modelId="{17A7822F-4958-4B24-ADA3-4157CAB1E9FD}" type="presParOf" srcId="{66E08430-F39E-4BEC-9D2F-9CA47ED784BE}" destId="{2739A8F0-BD80-4347-9F87-7361D4DC33B9}" srcOrd="6" destOrd="0" presId="urn:microsoft.com/office/officeart/2008/layout/LinedList"/>
    <dgm:cxn modelId="{18117782-598B-4FDA-AC24-BBA84D49D6D1}" type="presParOf" srcId="{66E08430-F39E-4BEC-9D2F-9CA47ED784BE}" destId="{2D35792C-880C-4EAD-8718-6B301ECEF145}" srcOrd="7" destOrd="0" presId="urn:microsoft.com/office/officeart/2008/layout/LinedList"/>
    <dgm:cxn modelId="{903DEDA8-4A59-4234-B012-FB0DCEB4B922}" type="presParOf" srcId="{2D35792C-880C-4EAD-8718-6B301ECEF145}" destId="{F3DD8F06-1371-473F-AEAC-56B924A13C7A}" srcOrd="0" destOrd="0" presId="urn:microsoft.com/office/officeart/2008/layout/LinedList"/>
    <dgm:cxn modelId="{48D06EAA-9DDD-4727-8AB0-80688DCB669F}" type="presParOf" srcId="{2D35792C-880C-4EAD-8718-6B301ECEF145}" destId="{8FF8653E-7B46-4A1E-B1A5-F344560EA12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650333-6752-4092-B9C1-84F8C7116DDB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7F382E6-53AB-4BB3-83F6-236949D191FD}">
      <dgm:prSet/>
      <dgm:spPr/>
      <dgm:t>
        <a:bodyPr/>
        <a:lstStyle/>
        <a:p>
          <a:r>
            <a:rPr lang="en-US"/>
            <a:t>Use SIEM and other monitoring tools for advanced analysis </a:t>
          </a:r>
        </a:p>
      </dgm:t>
    </dgm:pt>
    <dgm:pt modelId="{4FA932E2-B752-4516-BAF7-C4BC30D249FB}" type="parTrans" cxnId="{1F0AAF5D-9252-4A3B-A9AA-3C0C3FA14628}">
      <dgm:prSet/>
      <dgm:spPr/>
      <dgm:t>
        <a:bodyPr/>
        <a:lstStyle/>
        <a:p>
          <a:endParaRPr lang="en-US"/>
        </a:p>
      </dgm:t>
    </dgm:pt>
    <dgm:pt modelId="{9F769D51-F93E-4172-89F7-AFB47B2367C3}" type="sibTrans" cxnId="{1F0AAF5D-9252-4A3B-A9AA-3C0C3FA14628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F2587BCE-262B-42C4-8407-D674D93DEA22}">
      <dgm:prSet/>
      <dgm:spPr/>
      <dgm:t>
        <a:bodyPr/>
        <a:lstStyle/>
        <a:p>
          <a:r>
            <a:rPr lang="en-US"/>
            <a:t>Respond to attackers by implementing countermeasers</a:t>
          </a:r>
        </a:p>
      </dgm:t>
    </dgm:pt>
    <dgm:pt modelId="{CDAEE300-AAFB-4E3B-AF09-464DAF6B465D}" type="parTrans" cxnId="{34F40C81-81F7-4840-86BD-DD350209D677}">
      <dgm:prSet/>
      <dgm:spPr/>
      <dgm:t>
        <a:bodyPr/>
        <a:lstStyle/>
        <a:p>
          <a:endParaRPr lang="en-US"/>
        </a:p>
      </dgm:t>
    </dgm:pt>
    <dgm:pt modelId="{D0B0826C-65A5-467F-BCE2-8821FCB98478}" type="sibTrans" cxnId="{34F40C81-81F7-4840-86BD-DD350209D677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BD2C0C8B-4DEC-4C1B-B114-40E3426233AD}">
      <dgm:prSet/>
      <dgm:spPr/>
      <dgm:t>
        <a:bodyPr/>
        <a:lstStyle/>
        <a:p>
          <a:r>
            <a:rPr lang="en-US"/>
            <a:t>Support the development of operational and executive reports </a:t>
          </a:r>
        </a:p>
      </dgm:t>
    </dgm:pt>
    <dgm:pt modelId="{A3BAD9D2-508F-4335-8122-2450AC9DE001}" type="parTrans" cxnId="{6432B365-E234-4E99-B822-7B075AB8F086}">
      <dgm:prSet/>
      <dgm:spPr/>
      <dgm:t>
        <a:bodyPr/>
        <a:lstStyle/>
        <a:p>
          <a:endParaRPr lang="en-US"/>
        </a:p>
      </dgm:t>
    </dgm:pt>
    <dgm:pt modelId="{B4A3324D-1C8B-4AAD-AADF-DAD9590199DB}" type="sibTrans" cxnId="{6432B365-E234-4E99-B822-7B075AB8F086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FBC722C6-D2CC-4B7A-91C5-C06C4FF971E3}">
      <dgm:prSet/>
      <dgm:spPr/>
      <dgm:t>
        <a:bodyPr/>
        <a:lstStyle/>
        <a:p>
          <a:r>
            <a:rPr lang="en-US"/>
            <a:t>Assist in defining and driving strategic initiatives </a:t>
          </a:r>
        </a:p>
      </dgm:t>
    </dgm:pt>
    <dgm:pt modelId="{97A9BBAF-5F41-49F6-AAD6-5A3AC345E35F}" type="parTrans" cxnId="{164082BA-725B-4CDF-859C-BB8E225743DB}">
      <dgm:prSet/>
      <dgm:spPr/>
      <dgm:t>
        <a:bodyPr/>
        <a:lstStyle/>
        <a:p>
          <a:endParaRPr lang="en-US"/>
        </a:p>
      </dgm:t>
    </dgm:pt>
    <dgm:pt modelId="{2EDDEAE5-638F-4C8E-B024-4FD524B7722C}" type="sibTrans" cxnId="{164082BA-725B-4CDF-859C-BB8E225743DB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B30CE9DD-13B4-4BA3-96AC-BD0D69FD8B6A}" type="pres">
      <dgm:prSet presAssocID="{A5650333-6752-4092-B9C1-84F8C7116DDB}" presName="Name0" presStyleCnt="0">
        <dgm:presLayoutVars>
          <dgm:animLvl val="lvl"/>
          <dgm:resizeHandles val="exact"/>
        </dgm:presLayoutVars>
      </dgm:prSet>
      <dgm:spPr/>
    </dgm:pt>
    <dgm:pt modelId="{062D9FB6-E2E4-4175-9D9D-7D5B5273C753}" type="pres">
      <dgm:prSet presAssocID="{67F382E6-53AB-4BB3-83F6-236949D191FD}" presName="compositeNode" presStyleCnt="0">
        <dgm:presLayoutVars>
          <dgm:bulletEnabled val="1"/>
        </dgm:presLayoutVars>
      </dgm:prSet>
      <dgm:spPr/>
    </dgm:pt>
    <dgm:pt modelId="{9556A7B0-A4B3-4505-8862-D06C92D0B214}" type="pres">
      <dgm:prSet presAssocID="{67F382E6-53AB-4BB3-83F6-236949D191FD}" presName="bgRect" presStyleLbl="bgAccFollowNode1" presStyleIdx="0" presStyleCnt="4"/>
      <dgm:spPr/>
    </dgm:pt>
    <dgm:pt modelId="{230E5D04-AED3-46C4-9EB0-D5FD81E776B3}" type="pres">
      <dgm:prSet presAssocID="{9F769D51-F93E-4172-89F7-AFB47B2367C3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B06BC571-6784-47E2-9ECF-3441DD574C63}" type="pres">
      <dgm:prSet presAssocID="{67F382E6-53AB-4BB3-83F6-236949D191FD}" presName="bottomLine" presStyleLbl="alignNode1" presStyleIdx="1" presStyleCnt="8">
        <dgm:presLayoutVars/>
      </dgm:prSet>
      <dgm:spPr/>
    </dgm:pt>
    <dgm:pt modelId="{D092A96E-ACA2-4B4F-8E0D-7260AE9D2FAF}" type="pres">
      <dgm:prSet presAssocID="{67F382E6-53AB-4BB3-83F6-236949D191FD}" presName="nodeText" presStyleLbl="bgAccFollowNode1" presStyleIdx="0" presStyleCnt="4">
        <dgm:presLayoutVars>
          <dgm:bulletEnabled val="1"/>
        </dgm:presLayoutVars>
      </dgm:prSet>
      <dgm:spPr/>
    </dgm:pt>
    <dgm:pt modelId="{76193583-2341-4F3C-845F-361A06CA0E04}" type="pres">
      <dgm:prSet presAssocID="{9F769D51-F93E-4172-89F7-AFB47B2367C3}" presName="sibTrans" presStyleCnt="0"/>
      <dgm:spPr/>
    </dgm:pt>
    <dgm:pt modelId="{017EF129-DE40-47CD-A7D6-B7682A8E49E7}" type="pres">
      <dgm:prSet presAssocID="{F2587BCE-262B-42C4-8407-D674D93DEA22}" presName="compositeNode" presStyleCnt="0">
        <dgm:presLayoutVars>
          <dgm:bulletEnabled val="1"/>
        </dgm:presLayoutVars>
      </dgm:prSet>
      <dgm:spPr/>
    </dgm:pt>
    <dgm:pt modelId="{BFB4F43F-79A7-471C-A3F4-04DD909F1FDB}" type="pres">
      <dgm:prSet presAssocID="{F2587BCE-262B-42C4-8407-D674D93DEA22}" presName="bgRect" presStyleLbl="bgAccFollowNode1" presStyleIdx="1" presStyleCnt="4"/>
      <dgm:spPr/>
    </dgm:pt>
    <dgm:pt modelId="{55F470D0-42A5-483A-A28F-F3F26BBD0E30}" type="pres">
      <dgm:prSet presAssocID="{D0B0826C-65A5-467F-BCE2-8821FCB98478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032487DE-6A2B-4CD7-A7E9-097924CDCD9A}" type="pres">
      <dgm:prSet presAssocID="{F2587BCE-262B-42C4-8407-D674D93DEA22}" presName="bottomLine" presStyleLbl="alignNode1" presStyleIdx="3" presStyleCnt="8">
        <dgm:presLayoutVars/>
      </dgm:prSet>
      <dgm:spPr/>
    </dgm:pt>
    <dgm:pt modelId="{436CEB41-77BB-4E20-91B4-D5731C8A2440}" type="pres">
      <dgm:prSet presAssocID="{F2587BCE-262B-42C4-8407-D674D93DEA22}" presName="nodeText" presStyleLbl="bgAccFollowNode1" presStyleIdx="1" presStyleCnt="4">
        <dgm:presLayoutVars>
          <dgm:bulletEnabled val="1"/>
        </dgm:presLayoutVars>
      </dgm:prSet>
      <dgm:spPr/>
    </dgm:pt>
    <dgm:pt modelId="{4FF121CE-D1C6-4BCB-A2FE-F7CA788489AD}" type="pres">
      <dgm:prSet presAssocID="{D0B0826C-65A5-467F-BCE2-8821FCB98478}" presName="sibTrans" presStyleCnt="0"/>
      <dgm:spPr/>
    </dgm:pt>
    <dgm:pt modelId="{94C11AC3-8AAC-468E-B877-3803BF5A2721}" type="pres">
      <dgm:prSet presAssocID="{BD2C0C8B-4DEC-4C1B-B114-40E3426233AD}" presName="compositeNode" presStyleCnt="0">
        <dgm:presLayoutVars>
          <dgm:bulletEnabled val="1"/>
        </dgm:presLayoutVars>
      </dgm:prSet>
      <dgm:spPr/>
    </dgm:pt>
    <dgm:pt modelId="{A9763918-B056-48B9-8FD1-5C11556529E0}" type="pres">
      <dgm:prSet presAssocID="{BD2C0C8B-4DEC-4C1B-B114-40E3426233AD}" presName="bgRect" presStyleLbl="bgAccFollowNode1" presStyleIdx="2" presStyleCnt="4"/>
      <dgm:spPr/>
    </dgm:pt>
    <dgm:pt modelId="{47B0AFBC-1FEC-4C36-BC3E-F48906DF31C8}" type="pres">
      <dgm:prSet presAssocID="{B4A3324D-1C8B-4AAD-AADF-DAD9590199DB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F6D777D3-17BA-4763-9DB3-5BF549836DA6}" type="pres">
      <dgm:prSet presAssocID="{BD2C0C8B-4DEC-4C1B-B114-40E3426233AD}" presName="bottomLine" presStyleLbl="alignNode1" presStyleIdx="5" presStyleCnt="8">
        <dgm:presLayoutVars/>
      </dgm:prSet>
      <dgm:spPr/>
    </dgm:pt>
    <dgm:pt modelId="{15F09B23-C271-4320-BF14-4732B1F52AC4}" type="pres">
      <dgm:prSet presAssocID="{BD2C0C8B-4DEC-4C1B-B114-40E3426233AD}" presName="nodeText" presStyleLbl="bgAccFollowNode1" presStyleIdx="2" presStyleCnt="4">
        <dgm:presLayoutVars>
          <dgm:bulletEnabled val="1"/>
        </dgm:presLayoutVars>
      </dgm:prSet>
      <dgm:spPr/>
    </dgm:pt>
    <dgm:pt modelId="{6C713E75-C6A5-45EA-B11A-5DA2095683DC}" type="pres">
      <dgm:prSet presAssocID="{B4A3324D-1C8B-4AAD-AADF-DAD9590199DB}" presName="sibTrans" presStyleCnt="0"/>
      <dgm:spPr/>
    </dgm:pt>
    <dgm:pt modelId="{6B553819-3B21-414D-ACF1-FD0FA5D33BA8}" type="pres">
      <dgm:prSet presAssocID="{FBC722C6-D2CC-4B7A-91C5-C06C4FF971E3}" presName="compositeNode" presStyleCnt="0">
        <dgm:presLayoutVars>
          <dgm:bulletEnabled val="1"/>
        </dgm:presLayoutVars>
      </dgm:prSet>
      <dgm:spPr/>
    </dgm:pt>
    <dgm:pt modelId="{552DE3A3-6556-427D-A015-C9A9BE5D2BE9}" type="pres">
      <dgm:prSet presAssocID="{FBC722C6-D2CC-4B7A-91C5-C06C4FF971E3}" presName="bgRect" presStyleLbl="bgAccFollowNode1" presStyleIdx="3" presStyleCnt="4"/>
      <dgm:spPr/>
    </dgm:pt>
    <dgm:pt modelId="{96531B2A-4C50-425B-A85D-0F0A6FD217A2}" type="pres">
      <dgm:prSet presAssocID="{2EDDEAE5-638F-4C8E-B024-4FD524B7722C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DA2169CB-5DDD-4AEE-A6F7-C4A5B5CDCA6E}" type="pres">
      <dgm:prSet presAssocID="{FBC722C6-D2CC-4B7A-91C5-C06C4FF971E3}" presName="bottomLine" presStyleLbl="alignNode1" presStyleIdx="7" presStyleCnt="8">
        <dgm:presLayoutVars/>
      </dgm:prSet>
      <dgm:spPr/>
    </dgm:pt>
    <dgm:pt modelId="{22E8316E-FACF-46B5-930D-4AB687273FB8}" type="pres">
      <dgm:prSet presAssocID="{FBC722C6-D2CC-4B7A-91C5-C06C4FF971E3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42618404-4391-43BD-8A95-A395D2FD6B1B}" type="presOf" srcId="{B4A3324D-1C8B-4AAD-AADF-DAD9590199DB}" destId="{47B0AFBC-1FEC-4C36-BC3E-F48906DF31C8}" srcOrd="0" destOrd="0" presId="urn:microsoft.com/office/officeart/2016/7/layout/BasicLinearProcessNumbered"/>
    <dgm:cxn modelId="{A1D4A915-A690-49D1-B1FB-D730599A98D7}" type="presOf" srcId="{BD2C0C8B-4DEC-4C1B-B114-40E3426233AD}" destId="{A9763918-B056-48B9-8FD1-5C11556529E0}" srcOrd="0" destOrd="0" presId="urn:microsoft.com/office/officeart/2016/7/layout/BasicLinearProcessNumbered"/>
    <dgm:cxn modelId="{80B91040-7021-4458-B7A0-9193F6B8D195}" type="presOf" srcId="{BD2C0C8B-4DEC-4C1B-B114-40E3426233AD}" destId="{15F09B23-C271-4320-BF14-4732B1F52AC4}" srcOrd="1" destOrd="0" presId="urn:microsoft.com/office/officeart/2016/7/layout/BasicLinearProcessNumbered"/>
    <dgm:cxn modelId="{1F0AAF5D-9252-4A3B-A9AA-3C0C3FA14628}" srcId="{A5650333-6752-4092-B9C1-84F8C7116DDB}" destId="{67F382E6-53AB-4BB3-83F6-236949D191FD}" srcOrd="0" destOrd="0" parTransId="{4FA932E2-B752-4516-BAF7-C4BC30D249FB}" sibTransId="{9F769D51-F93E-4172-89F7-AFB47B2367C3}"/>
    <dgm:cxn modelId="{6432B365-E234-4E99-B822-7B075AB8F086}" srcId="{A5650333-6752-4092-B9C1-84F8C7116DDB}" destId="{BD2C0C8B-4DEC-4C1B-B114-40E3426233AD}" srcOrd="2" destOrd="0" parTransId="{A3BAD9D2-508F-4335-8122-2450AC9DE001}" sibTransId="{B4A3324D-1C8B-4AAD-AADF-DAD9590199DB}"/>
    <dgm:cxn modelId="{FC86DA6C-F421-458C-B91C-19C43E44EAD0}" type="presOf" srcId="{F2587BCE-262B-42C4-8407-D674D93DEA22}" destId="{BFB4F43F-79A7-471C-A3F4-04DD909F1FDB}" srcOrd="0" destOrd="0" presId="urn:microsoft.com/office/officeart/2016/7/layout/BasicLinearProcessNumbered"/>
    <dgm:cxn modelId="{0F92CF6E-9ECC-40F1-BB24-76692526D2E2}" type="presOf" srcId="{FBC722C6-D2CC-4B7A-91C5-C06C4FF971E3}" destId="{22E8316E-FACF-46B5-930D-4AB687273FB8}" srcOrd="1" destOrd="0" presId="urn:microsoft.com/office/officeart/2016/7/layout/BasicLinearProcessNumbered"/>
    <dgm:cxn modelId="{C4812B73-DBBA-420F-991C-4CEBAF2ECBB5}" type="presOf" srcId="{67F382E6-53AB-4BB3-83F6-236949D191FD}" destId="{9556A7B0-A4B3-4505-8862-D06C92D0B214}" srcOrd="0" destOrd="0" presId="urn:microsoft.com/office/officeart/2016/7/layout/BasicLinearProcessNumbered"/>
    <dgm:cxn modelId="{166AFC76-6A8F-49D2-BF53-28DE83168EAD}" type="presOf" srcId="{A5650333-6752-4092-B9C1-84F8C7116DDB}" destId="{B30CE9DD-13B4-4BA3-96AC-BD0D69FD8B6A}" srcOrd="0" destOrd="0" presId="urn:microsoft.com/office/officeart/2016/7/layout/BasicLinearProcessNumbered"/>
    <dgm:cxn modelId="{34F40C81-81F7-4840-86BD-DD350209D677}" srcId="{A5650333-6752-4092-B9C1-84F8C7116DDB}" destId="{F2587BCE-262B-42C4-8407-D674D93DEA22}" srcOrd="1" destOrd="0" parTransId="{CDAEE300-AAFB-4E3B-AF09-464DAF6B465D}" sibTransId="{D0B0826C-65A5-467F-BCE2-8821FCB98478}"/>
    <dgm:cxn modelId="{22D49789-8C24-469F-8649-9C61DEC0CD0E}" type="presOf" srcId="{9F769D51-F93E-4172-89F7-AFB47B2367C3}" destId="{230E5D04-AED3-46C4-9EB0-D5FD81E776B3}" srcOrd="0" destOrd="0" presId="urn:microsoft.com/office/officeart/2016/7/layout/BasicLinearProcessNumbered"/>
    <dgm:cxn modelId="{0BF8E091-1E2B-42E9-A899-82E45CA184EA}" type="presOf" srcId="{67F382E6-53AB-4BB3-83F6-236949D191FD}" destId="{D092A96E-ACA2-4B4F-8E0D-7260AE9D2FAF}" srcOrd="1" destOrd="0" presId="urn:microsoft.com/office/officeart/2016/7/layout/BasicLinearProcessNumbered"/>
    <dgm:cxn modelId="{F5287395-D7D9-444B-8C0E-185485F2BCEA}" type="presOf" srcId="{2EDDEAE5-638F-4C8E-B024-4FD524B7722C}" destId="{96531B2A-4C50-425B-A85D-0F0A6FD217A2}" srcOrd="0" destOrd="0" presId="urn:microsoft.com/office/officeart/2016/7/layout/BasicLinearProcessNumbered"/>
    <dgm:cxn modelId="{164082BA-725B-4CDF-859C-BB8E225743DB}" srcId="{A5650333-6752-4092-B9C1-84F8C7116DDB}" destId="{FBC722C6-D2CC-4B7A-91C5-C06C4FF971E3}" srcOrd="3" destOrd="0" parTransId="{97A9BBAF-5F41-49F6-AAD6-5A3AC345E35F}" sibTransId="{2EDDEAE5-638F-4C8E-B024-4FD524B7722C}"/>
    <dgm:cxn modelId="{88407FC3-9E4E-4822-82E1-8C568838AEB1}" type="presOf" srcId="{F2587BCE-262B-42C4-8407-D674D93DEA22}" destId="{436CEB41-77BB-4E20-91B4-D5731C8A2440}" srcOrd="1" destOrd="0" presId="urn:microsoft.com/office/officeart/2016/7/layout/BasicLinearProcessNumbered"/>
    <dgm:cxn modelId="{8B6D23E7-6B0C-4D8D-81F1-05DBF3A2B695}" type="presOf" srcId="{FBC722C6-D2CC-4B7A-91C5-C06C4FF971E3}" destId="{552DE3A3-6556-427D-A015-C9A9BE5D2BE9}" srcOrd="0" destOrd="0" presId="urn:microsoft.com/office/officeart/2016/7/layout/BasicLinearProcessNumbered"/>
    <dgm:cxn modelId="{994B08FC-2E91-4CF6-A9C9-3D690B594F3F}" type="presOf" srcId="{D0B0826C-65A5-467F-BCE2-8821FCB98478}" destId="{55F470D0-42A5-483A-A28F-F3F26BBD0E30}" srcOrd="0" destOrd="0" presId="urn:microsoft.com/office/officeart/2016/7/layout/BasicLinearProcessNumbered"/>
    <dgm:cxn modelId="{38723BBF-BD4A-4CA5-ABD8-03F6BCD0A9E5}" type="presParOf" srcId="{B30CE9DD-13B4-4BA3-96AC-BD0D69FD8B6A}" destId="{062D9FB6-E2E4-4175-9D9D-7D5B5273C753}" srcOrd="0" destOrd="0" presId="urn:microsoft.com/office/officeart/2016/7/layout/BasicLinearProcessNumbered"/>
    <dgm:cxn modelId="{77CC1891-F8F2-4955-8306-01AC3F4B567E}" type="presParOf" srcId="{062D9FB6-E2E4-4175-9D9D-7D5B5273C753}" destId="{9556A7B0-A4B3-4505-8862-D06C92D0B214}" srcOrd="0" destOrd="0" presId="urn:microsoft.com/office/officeart/2016/7/layout/BasicLinearProcessNumbered"/>
    <dgm:cxn modelId="{F0A73D82-4575-4E5C-AFE2-CC69EB0F502F}" type="presParOf" srcId="{062D9FB6-E2E4-4175-9D9D-7D5B5273C753}" destId="{230E5D04-AED3-46C4-9EB0-D5FD81E776B3}" srcOrd="1" destOrd="0" presId="urn:microsoft.com/office/officeart/2016/7/layout/BasicLinearProcessNumbered"/>
    <dgm:cxn modelId="{B0D94E20-078B-4266-A4B7-DEEE95404A71}" type="presParOf" srcId="{062D9FB6-E2E4-4175-9D9D-7D5B5273C753}" destId="{B06BC571-6784-47E2-9ECF-3441DD574C63}" srcOrd="2" destOrd="0" presId="urn:microsoft.com/office/officeart/2016/7/layout/BasicLinearProcessNumbered"/>
    <dgm:cxn modelId="{92D134A0-A994-4AC0-BF4B-6C7FC4D44FAE}" type="presParOf" srcId="{062D9FB6-E2E4-4175-9D9D-7D5B5273C753}" destId="{D092A96E-ACA2-4B4F-8E0D-7260AE9D2FAF}" srcOrd="3" destOrd="0" presId="urn:microsoft.com/office/officeart/2016/7/layout/BasicLinearProcessNumbered"/>
    <dgm:cxn modelId="{0F85BB76-C92D-4DF8-BBFA-412918B64E0B}" type="presParOf" srcId="{B30CE9DD-13B4-4BA3-96AC-BD0D69FD8B6A}" destId="{76193583-2341-4F3C-845F-361A06CA0E04}" srcOrd="1" destOrd="0" presId="urn:microsoft.com/office/officeart/2016/7/layout/BasicLinearProcessNumbered"/>
    <dgm:cxn modelId="{90F597F1-CB78-480C-93D3-07E2F6899121}" type="presParOf" srcId="{B30CE9DD-13B4-4BA3-96AC-BD0D69FD8B6A}" destId="{017EF129-DE40-47CD-A7D6-B7682A8E49E7}" srcOrd="2" destOrd="0" presId="urn:microsoft.com/office/officeart/2016/7/layout/BasicLinearProcessNumbered"/>
    <dgm:cxn modelId="{2A6974F1-4A8D-40DE-BE77-39F0194BA0BF}" type="presParOf" srcId="{017EF129-DE40-47CD-A7D6-B7682A8E49E7}" destId="{BFB4F43F-79A7-471C-A3F4-04DD909F1FDB}" srcOrd="0" destOrd="0" presId="urn:microsoft.com/office/officeart/2016/7/layout/BasicLinearProcessNumbered"/>
    <dgm:cxn modelId="{83BF884B-D540-4BBF-9190-6E879C92CA0B}" type="presParOf" srcId="{017EF129-DE40-47CD-A7D6-B7682A8E49E7}" destId="{55F470D0-42A5-483A-A28F-F3F26BBD0E30}" srcOrd="1" destOrd="0" presId="urn:microsoft.com/office/officeart/2016/7/layout/BasicLinearProcessNumbered"/>
    <dgm:cxn modelId="{EA51ABD7-C2D9-44E2-ACFC-0B50E1D04EC7}" type="presParOf" srcId="{017EF129-DE40-47CD-A7D6-B7682A8E49E7}" destId="{032487DE-6A2B-4CD7-A7E9-097924CDCD9A}" srcOrd="2" destOrd="0" presId="urn:microsoft.com/office/officeart/2016/7/layout/BasicLinearProcessNumbered"/>
    <dgm:cxn modelId="{563E3654-BE1C-4FDD-ACC8-499B7A5C13A6}" type="presParOf" srcId="{017EF129-DE40-47CD-A7D6-B7682A8E49E7}" destId="{436CEB41-77BB-4E20-91B4-D5731C8A2440}" srcOrd="3" destOrd="0" presId="urn:microsoft.com/office/officeart/2016/7/layout/BasicLinearProcessNumbered"/>
    <dgm:cxn modelId="{5250D330-90DE-48A6-AE13-38CCAD3641DD}" type="presParOf" srcId="{B30CE9DD-13B4-4BA3-96AC-BD0D69FD8B6A}" destId="{4FF121CE-D1C6-4BCB-A2FE-F7CA788489AD}" srcOrd="3" destOrd="0" presId="urn:microsoft.com/office/officeart/2016/7/layout/BasicLinearProcessNumbered"/>
    <dgm:cxn modelId="{EFF24E73-B784-4D5A-87B0-F94805792C8A}" type="presParOf" srcId="{B30CE9DD-13B4-4BA3-96AC-BD0D69FD8B6A}" destId="{94C11AC3-8AAC-468E-B877-3803BF5A2721}" srcOrd="4" destOrd="0" presId="urn:microsoft.com/office/officeart/2016/7/layout/BasicLinearProcessNumbered"/>
    <dgm:cxn modelId="{35E82B0C-BAAE-4615-83E4-BACDE0EA2C0A}" type="presParOf" srcId="{94C11AC3-8AAC-468E-B877-3803BF5A2721}" destId="{A9763918-B056-48B9-8FD1-5C11556529E0}" srcOrd="0" destOrd="0" presId="urn:microsoft.com/office/officeart/2016/7/layout/BasicLinearProcessNumbered"/>
    <dgm:cxn modelId="{6AE4A20F-16C8-45D5-A8C1-7F60EA5D4255}" type="presParOf" srcId="{94C11AC3-8AAC-468E-B877-3803BF5A2721}" destId="{47B0AFBC-1FEC-4C36-BC3E-F48906DF31C8}" srcOrd="1" destOrd="0" presId="urn:microsoft.com/office/officeart/2016/7/layout/BasicLinearProcessNumbered"/>
    <dgm:cxn modelId="{D46C8DB8-0DFF-40F8-A934-515D01DDB95E}" type="presParOf" srcId="{94C11AC3-8AAC-468E-B877-3803BF5A2721}" destId="{F6D777D3-17BA-4763-9DB3-5BF549836DA6}" srcOrd="2" destOrd="0" presId="urn:microsoft.com/office/officeart/2016/7/layout/BasicLinearProcessNumbered"/>
    <dgm:cxn modelId="{BC619F19-439A-4F0B-9B45-293A9C5B7A83}" type="presParOf" srcId="{94C11AC3-8AAC-468E-B877-3803BF5A2721}" destId="{15F09B23-C271-4320-BF14-4732B1F52AC4}" srcOrd="3" destOrd="0" presId="urn:microsoft.com/office/officeart/2016/7/layout/BasicLinearProcessNumbered"/>
    <dgm:cxn modelId="{8A4ED789-3928-4708-A0FA-277196AC0916}" type="presParOf" srcId="{B30CE9DD-13B4-4BA3-96AC-BD0D69FD8B6A}" destId="{6C713E75-C6A5-45EA-B11A-5DA2095683DC}" srcOrd="5" destOrd="0" presId="urn:microsoft.com/office/officeart/2016/7/layout/BasicLinearProcessNumbered"/>
    <dgm:cxn modelId="{CEDFD3C7-243F-491D-8A3F-0B80BF384BAF}" type="presParOf" srcId="{B30CE9DD-13B4-4BA3-96AC-BD0D69FD8B6A}" destId="{6B553819-3B21-414D-ACF1-FD0FA5D33BA8}" srcOrd="6" destOrd="0" presId="urn:microsoft.com/office/officeart/2016/7/layout/BasicLinearProcessNumbered"/>
    <dgm:cxn modelId="{EF9C846F-4649-440C-89F6-3DEC56E034DD}" type="presParOf" srcId="{6B553819-3B21-414D-ACF1-FD0FA5D33BA8}" destId="{552DE3A3-6556-427D-A015-C9A9BE5D2BE9}" srcOrd="0" destOrd="0" presId="urn:microsoft.com/office/officeart/2016/7/layout/BasicLinearProcessNumbered"/>
    <dgm:cxn modelId="{7BFA32AF-72B0-403A-A4B3-8FC736BF14A5}" type="presParOf" srcId="{6B553819-3B21-414D-ACF1-FD0FA5D33BA8}" destId="{96531B2A-4C50-425B-A85D-0F0A6FD217A2}" srcOrd="1" destOrd="0" presId="urn:microsoft.com/office/officeart/2016/7/layout/BasicLinearProcessNumbered"/>
    <dgm:cxn modelId="{A18608E0-5928-4CAE-9AB8-A7513D14C8E2}" type="presParOf" srcId="{6B553819-3B21-414D-ACF1-FD0FA5D33BA8}" destId="{DA2169CB-5DDD-4AEE-A6F7-C4A5B5CDCA6E}" srcOrd="2" destOrd="0" presId="urn:microsoft.com/office/officeart/2016/7/layout/BasicLinearProcessNumbered"/>
    <dgm:cxn modelId="{93441A73-30E6-4009-9680-FA29E4692568}" type="presParOf" srcId="{6B553819-3B21-414D-ACF1-FD0FA5D33BA8}" destId="{22E8316E-FACF-46B5-930D-4AB687273FB8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2601C3A-DFFB-4B33-964B-D3CCFE4E1783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12887D1-E29B-4C6D-B692-CE05A9CFACD3}">
      <dgm:prSet/>
      <dgm:spPr/>
      <dgm:t>
        <a:bodyPr/>
        <a:lstStyle/>
        <a:p>
          <a:r>
            <a:rPr lang="en-US"/>
            <a:t>Proactively identify threats </a:t>
          </a:r>
        </a:p>
      </dgm:t>
    </dgm:pt>
    <dgm:pt modelId="{27C014D4-E5FE-478A-BBBD-0EF77C4EC961}" type="parTrans" cxnId="{7688BCCB-F188-40CA-95C0-2D42455E732D}">
      <dgm:prSet/>
      <dgm:spPr/>
      <dgm:t>
        <a:bodyPr/>
        <a:lstStyle/>
        <a:p>
          <a:endParaRPr lang="en-US"/>
        </a:p>
      </dgm:t>
    </dgm:pt>
    <dgm:pt modelId="{6DC48F48-B741-4A73-BB4C-C1AB88F99A3E}" type="sibTrans" cxnId="{7688BCCB-F188-40CA-95C0-2D42455E732D}">
      <dgm:prSet/>
      <dgm:spPr/>
      <dgm:t>
        <a:bodyPr/>
        <a:lstStyle/>
        <a:p>
          <a:endParaRPr lang="en-US"/>
        </a:p>
      </dgm:t>
    </dgm:pt>
    <dgm:pt modelId="{269D48FF-E153-4192-9C7F-EC256405E58F}">
      <dgm:prSet/>
      <dgm:spPr/>
      <dgm:t>
        <a:bodyPr/>
        <a:lstStyle/>
        <a:p>
          <a:r>
            <a:rPr lang="en-US"/>
            <a:t>To detect current threats, create and run custom analysis models using security event data </a:t>
          </a:r>
        </a:p>
      </dgm:t>
    </dgm:pt>
    <dgm:pt modelId="{5C8AE884-C910-4C4C-BFD6-0C4CB4A20AA9}" type="parTrans" cxnId="{7B68C0AE-0E28-47A7-B635-FCB244C0BFE8}">
      <dgm:prSet/>
      <dgm:spPr/>
      <dgm:t>
        <a:bodyPr/>
        <a:lstStyle/>
        <a:p>
          <a:endParaRPr lang="en-US"/>
        </a:p>
      </dgm:t>
    </dgm:pt>
    <dgm:pt modelId="{F7EEA61D-C73A-4BB9-BA4E-80C810C3493F}" type="sibTrans" cxnId="{7B68C0AE-0E28-47A7-B635-FCB244C0BFE8}">
      <dgm:prSet/>
      <dgm:spPr/>
      <dgm:t>
        <a:bodyPr/>
        <a:lstStyle/>
        <a:p>
          <a:endParaRPr lang="en-US"/>
        </a:p>
      </dgm:t>
    </dgm:pt>
    <dgm:pt modelId="{3C1A3B6F-94C8-4A79-98A4-CEC3BF440B0C}">
      <dgm:prSet/>
      <dgm:spPr/>
      <dgm:t>
        <a:bodyPr/>
        <a:lstStyle/>
        <a:p>
          <a:r>
            <a:rPr lang="en-US"/>
            <a:t>Contribute to the identification (hunting) and profiling of threat actors and TTPs (tactics, techniques, and procedures) </a:t>
          </a:r>
        </a:p>
      </dgm:t>
    </dgm:pt>
    <dgm:pt modelId="{F0072BD2-7C71-4B56-9266-87B93D64A9DE}" type="parTrans" cxnId="{A613A1DE-6172-4ABC-958C-37D398DAB449}">
      <dgm:prSet/>
      <dgm:spPr/>
      <dgm:t>
        <a:bodyPr/>
        <a:lstStyle/>
        <a:p>
          <a:endParaRPr lang="en-US"/>
        </a:p>
      </dgm:t>
    </dgm:pt>
    <dgm:pt modelId="{C055BD52-5DF2-4312-A87A-4ED1541A5053}" type="sibTrans" cxnId="{A613A1DE-6172-4ABC-958C-37D398DAB449}">
      <dgm:prSet/>
      <dgm:spPr/>
      <dgm:t>
        <a:bodyPr/>
        <a:lstStyle/>
        <a:p>
          <a:endParaRPr lang="en-US"/>
        </a:p>
      </dgm:t>
    </dgm:pt>
    <dgm:pt modelId="{61214F8C-1C7C-437B-A949-0C885E93A585}">
      <dgm:prSet/>
      <dgm:spPr/>
      <dgm:t>
        <a:bodyPr/>
        <a:lstStyle/>
        <a:p>
          <a:r>
            <a:rPr lang="en-US"/>
            <a:t>In the area of Threat collection, providing mentorship and support to peers </a:t>
          </a:r>
        </a:p>
      </dgm:t>
    </dgm:pt>
    <dgm:pt modelId="{83011063-04A2-4C3E-A294-6D17B5FF121F}" type="parTrans" cxnId="{D9DD5AC3-D310-404F-B3DB-85071CAAF81F}">
      <dgm:prSet/>
      <dgm:spPr/>
      <dgm:t>
        <a:bodyPr/>
        <a:lstStyle/>
        <a:p>
          <a:endParaRPr lang="en-US"/>
        </a:p>
      </dgm:t>
    </dgm:pt>
    <dgm:pt modelId="{268305B5-24A5-497B-A017-EAE37D771A3B}" type="sibTrans" cxnId="{D9DD5AC3-D310-404F-B3DB-85071CAAF81F}">
      <dgm:prSet/>
      <dgm:spPr/>
      <dgm:t>
        <a:bodyPr/>
        <a:lstStyle/>
        <a:p>
          <a:endParaRPr lang="en-US"/>
        </a:p>
      </dgm:t>
    </dgm:pt>
    <dgm:pt modelId="{D0E220EA-3183-4A8D-B558-82AEA7F15C99}" type="pres">
      <dgm:prSet presAssocID="{C2601C3A-DFFB-4B33-964B-D3CCFE4E1783}" presName="vert0" presStyleCnt="0">
        <dgm:presLayoutVars>
          <dgm:dir/>
          <dgm:animOne val="branch"/>
          <dgm:animLvl val="lvl"/>
        </dgm:presLayoutVars>
      </dgm:prSet>
      <dgm:spPr/>
    </dgm:pt>
    <dgm:pt modelId="{CD407EE1-559F-482A-8FBC-84AA6F1577EF}" type="pres">
      <dgm:prSet presAssocID="{312887D1-E29B-4C6D-B692-CE05A9CFACD3}" presName="thickLine" presStyleLbl="alignNode1" presStyleIdx="0" presStyleCnt="4"/>
      <dgm:spPr/>
    </dgm:pt>
    <dgm:pt modelId="{9CBA3CCB-C14D-49D9-8C8B-C488544FC4AB}" type="pres">
      <dgm:prSet presAssocID="{312887D1-E29B-4C6D-B692-CE05A9CFACD3}" presName="horz1" presStyleCnt="0"/>
      <dgm:spPr/>
    </dgm:pt>
    <dgm:pt modelId="{FACCD354-41DE-40D7-A424-E91A18B61AAC}" type="pres">
      <dgm:prSet presAssocID="{312887D1-E29B-4C6D-B692-CE05A9CFACD3}" presName="tx1" presStyleLbl="revTx" presStyleIdx="0" presStyleCnt="4"/>
      <dgm:spPr/>
    </dgm:pt>
    <dgm:pt modelId="{F4EAD350-AAED-4C20-B05A-424C3E258083}" type="pres">
      <dgm:prSet presAssocID="{312887D1-E29B-4C6D-B692-CE05A9CFACD3}" presName="vert1" presStyleCnt="0"/>
      <dgm:spPr/>
    </dgm:pt>
    <dgm:pt modelId="{10E2A53C-836B-4C42-8232-D9D1847FC078}" type="pres">
      <dgm:prSet presAssocID="{269D48FF-E153-4192-9C7F-EC256405E58F}" presName="thickLine" presStyleLbl="alignNode1" presStyleIdx="1" presStyleCnt="4"/>
      <dgm:spPr/>
    </dgm:pt>
    <dgm:pt modelId="{E66D20FC-B7EF-433E-AB79-7352833B92ED}" type="pres">
      <dgm:prSet presAssocID="{269D48FF-E153-4192-9C7F-EC256405E58F}" presName="horz1" presStyleCnt="0"/>
      <dgm:spPr/>
    </dgm:pt>
    <dgm:pt modelId="{53CB8443-8454-4F76-AED3-695450D56C73}" type="pres">
      <dgm:prSet presAssocID="{269D48FF-E153-4192-9C7F-EC256405E58F}" presName="tx1" presStyleLbl="revTx" presStyleIdx="1" presStyleCnt="4"/>
      <dgm:spPr/>
    </dgm:pt>
    <dgm:pt modelId="{D0B077A1-9A0F-4747-8779-ACDA80956F2A}" type="pres">
      <dgm:prSet presAssocID="{269D48FF-E153-4192-9C7F-EC256405E58F}" presName="vert1" presStyleCnt="0"/>
      <dgm:spPr/>
    </dgm:pt>
    <dgm:pt modelId="{BB0C2576-71B4-4AE3-ACD1-568ED5C395FB}" type="pres">
      <dgm:prSet presAssocID="{3C1A3B6F-94C8-4A79-98A4-CEC3BF440B0C}" presName="thickLine" presStyleLbl="alignNode1" presStyleIdx="2" presStyleCnt="4"/>
      <dgm:spPr/>
    </dgm:pt>
    <dgm:pt modelId="{35376873-F22D-4ACF-8DC3-289ADB1FC677}" type="pres">
      <dgm:prSet presAssocID="{3C1A3B6F-94C8-4A79-98A4-CEC3BF440B0C}" presName="horz1" presStyleCnt="0"/>
      <dgm:spPr/>
    </dgm:pt>
    <dgm:pt modelId="{2AF5C914-4821-478D-8307-D6A6FDBA83EC}" type="pres">
      <dgm:prSet presAssocID="{3C1A3B6F-94C8-4A79-98A4-CEC3BF440B0C}" presName="tx1" presStyleLbl="revTx" presStyleIdx="2" presStyleCnt="4"/>
      <dgm:spPr/>
    </dgm:pt>
    <dgm:pt modelId="{6E18DCC2-242D-4433-A0BB-5A33CA005093}" type="pres">
      <dgm:prSet presAssocID="{3C1A3B6F-94C8-4A79-98A4-CEC3BF440B0C}" presName="vert1" presStyleCnt="0"/>
      <dgm:spPr/>
    </dgm:pt>
    <dgm:pt modelId="{6784129F-01D7-4E33-B205-564EEA66A309}" type="pres">
      <dgm:prSet presAssocID="{61214F8C-1C7C-437B-A949-0C885E93A585}" presName="thickLine" presStyleLbl="alignNode1" presStyleIdx="3" presStyleCnt="4"/>
      <dgm:spPr/>
    </dgm:pt>
    <dgm:pt modelId="{CB8DC6DB-EEB6-407A-B8D8-1AD349389A3F}" type="pres">
      <dgm:prSet presAssocID="{61214F8C-1C7C-437B-A949-0C885E93A585}" presName="horz1" presStyleCnt="0"/>
      <dgm:spPr/>
    </dgm:pt>
    <dgm:pt modelId="{12253E63-9143-43AC-837D-C608CBD9EAC7}" type="pres">
      <dgm:prSet presAssocID="{61214F8C-1C7C-437B-A949-0C885E93A585}" presName="tx1" presStyleLbl="revTx" presStyleIdx="3" presStyleCnt="4"/>
      <dgm:spPr/>
    </dgm:pt>
    <dgm:pt modelId="{676C79BC-C53C-4C58-A488-CE40F73E1A16}" type="pres">
      <dgm:prSet presAssocID="{61214F8C-1C7C-437B-A949-0C885E93A585}" presName="vert1" presStyleCnt="0"/>
      <dgm:spPr/>
    </dgm:pt>
  </dgm:ptLst>
  <dgm:cxnLst>
    <dgm:cxn modelId="{A44E1108-4B9E-4A5A-9403-57A1C51D9332}" type="presOf" srcId="{C2601C3A-DFFB-4B33-964B-D3CCFE4E1783}" destId="{D0E220EA-3183-4A8D-B558-82AEA7F15C99}" srcOrd="0" destOrd="0" presId="urn:microsoft.com/office/officeart/2008/layout/LinedList"/>
    <dgm:cxn modelId="{63B58D35-C2E0-462E-A3D8-BC04C37ED40A}" type="presOf" srcId="{269D48FF-E153-4192-9C7F-EC256405E58F}" destId="{53CB8443-8454-4F76-AED3-695450D56C73}" srcOrd="0" destOrd="0" presId="urn:microsoft.com/office/officeart/2008/layout/LinedList"/>
    <dgm:cxn modelId="{B3DA0A89-B91E-4CED-B16B-671564F91E7D}" type="presOf" srcId="{61214F8C-1C7C-437B-A949-0C885E93A585}" destId="{12253E63-9143-43AC-837D-C608CBD9EAC7}" srcOrd="0" destOrd="0" presId="urn:microsoft.com/office/officeart/2008/layout/LinedList"/>
    <dgm:cxn modelId="{197D718E-5A20-4034-9C54-0B43B68A709C}" type="presOf" srcId="{312887D1-E29B-4C6D-B692-CE05A9CFACD3}" destId="{FACCD354-41DE-40D7-A424-E91A18B61AAC}" srcOrd="0" destOrd="0" presId="urn:microsoft.com/office/officeart/2008/layout/LinedList"/>
    <dgm:cxn modelId="{7B68C0AE-0E28-47A7-B635-FCB244C0BFE8}" srcId="{C2601C3A-DFFB-4B33-964B-D3CCFE4E1783}" destId="{269D48FF-E153-4192-9C7F-EC256405E58F}" srcOrd="1" destOrd="0" parTransId="{5C8AE884-C910-4C4C-BFD6-0C4CB4A20AA9}" sibTransId="{F7EEA61D-C73A-4BB9-BA4E-80C810C3493F}"/>
    <dgm:cxn modelId="{D9DD5AC3-D310-404F-B3DB-85071CAAF81F}" srcId="{C2601C3A-DFFB-4B33-964B-D3CCFE4E1783}" destId="{61214F8C-1C7C-437B-A949-0C885E93A585}" srcOrd="3" destOrd="0" parTransId="{83011063-04A2-4C3E-A294-6D17B5FF121F}" sibTransId="{268305B5-24A5-497B-A017-EAE37D771A3B}"/>
    <dgm:cxn modelId="{7688BCCB-F188-40CA-95C0-2D42455E732D}" srcId="{C2601C3A-DFFB-4B33-964B-D3CCFE4E1783}" destId="{312887D1-E29B-4C6D-B692-CE05A9CFACD3}" srcOrd="0" destOrd="0" parTransId="{27C014D4-E5FE-478A-BBBD-0EF77C4EC961}" sibTransId="{6DC48F48-B741-4A73-BB4C-C1AB88F99A3E}"/>
    <dgm:cxn modelId="{AA601BCE-F8B4-4682-A6FA-0D2046681446}" type="presOf" srcId="{3C1A3B6F-94C8-4A79-98A4-CEC3BF440B0C}" destId="{2AF5C914-4821-478D-8307-D6A6FDBA83EC}" srcOrd="0" destOrd="0" presId="urn:microsoft.com/office/officeart/2008/layout/LinedList"/>
    <dgm:cxn modelId="{A613A1DE-6172-4ABC-958C-37D398DAB449}" srcId="{C2601C3A-DFFB-4B33-964B-D3CCFE4E1783}" destId="{3C1A3B6F-94C8-4A79-98A4-CEC3BF440B0C}" srcOrd="2" destOrd="0" parTransId="{F0072BD2-7C71-4B56-9266-87B93D64A9DE}" sibTransId="{C055BD52-5DF2-4312-A87A-4ED1541A5053}"/>
    <dgm:cxn modelId="{9AC67701-4AFC-40C2-B3E8-5EE63B2EF25C}" type="presParOf" srcId="{D0E220EA-3183-4A8D-B558-82AEA7F15C99}" destId="{CD407EE1-559F-482A-8FBC-84AA6F1577EF}" srcOrd="0" destOrd="0" presId="urn:microsoft.com/office/officeart/2008/layout/LinedList"/>
    <dgm:cxn modelId="{90D13C6F-1BC8-4045-A8C8-7A7DD7C5CB1C}" type="presParOf" srcId="{D0E220EA-3183-4A8D-B558-82AEA7F15C99}" destId="{9CBA3CCB-C14D-49D9-8C8B-C488544FC4AB}" srcOrd="1" destOrd="0" presId="urn:microsoft.com/office/officeart/2008/layout/LinedList"/>
    <dgm:cxn modelId="{456445EC-55BD-4F9D-A9D5-6CF34F38AAD6}" type="presParOf" srcId="{9CBA3CCB-C14D-49D9-8C8B-C488544FC4AB}" destId="{FACCD354-41DE-40D7-A424-E91A18B61AAC}" srcOrd="0" destOrd="0" presId="urn:microsoft.com/office/officeart/2008/layout/LinedList"/>
    <dgm:cxn modelId="{719C8508-878C-43DD-BD9E-DE8393F50266}" type="presParOf" srcId="{9CBA3CCB-C14D-49D9-8C8B-C488544FC4AB}" destId="{F4EAD350-AAED-4C20-B05A-424C3E258083}" srcOrd="1" destOrd="0" presId="urn:microsoft.com/office/officeart/2008/layout/LinedList"/>
    <dgm:cxn modelId="{BC1CA25F-E0E0-43B1-8F52-0367C6182CE5}" type="presParOf" srcId="{D0E220EA-3183-4A8D-B558-82AEA7F15C99}" destId="{10E2A53C-836B-4C42-8232-D9D1847FC078}" srcOrd="2" destOrd="0" presId="urn:microsoft.com/office/officeart/2008/layout/LinedList"/>
    <dgm:cxn modelId="{92BF43ED-FADF-4B29-ADD9-6603A41918C0}" type="presParOf" srcId="{D0E220EA-3183-4A8D-B558-82AEA7F15C99}" destId="{E66D20FC-B7EF-433E-AB79-7352833B92ED}" srcOrd="3" destOrd="0" presId="urn:microsoft.com/office/officeart/2008/layout/LinedList"/>
    <dgm:cxn modelId="{75536FBC-9158-4831-8663-EF89FD6599F7}" type="presParOf" srcId="{E66D20FC-B7EF-433E-AB79-7352833B92ED}" destId="{53CB8443-8454-4F76-AED3-695450D56C73}" srcOrd="0" destOrd="0" presId="urn:microsoft.com/office/officeart/2008/layout/LinedList"/>
    <dgm:cxn modelId="{FCDF5FA5-ADB9-4074-B028-DC87D5FAAC2A}" type="presParOf" srcId="{E66D20FC-B7EF-433E-AB79-7352833B92ED}" destId="{D0B077A1-9A0F-4747-8779-ACDA80956F2A}" srcOrd="1" destOrd="0" presId="urn:microsoft.com/office/officeart/2008/layout/LinedList"/>
    <dgm:cxn modelId="{EC52DBC5-0779-47F6-AD55-A990F289DFEF}" type="presParOf" srcId="{D0E220EA-3183-4A8D-B558-82AEA7F15C99}" destId="{BB0C2576-71B4-4AE3-ACD1-568ED5C395FB}" srcOrd="4" destOrd="0" presId="urn:microsoft.com/office/officeart/2008/layout/LinedList"/>
    <dgm:cxn modelId="{7A831A6A-0A55-45AD-82E2-B66B618A3C2C}" type="presParOf" srcId="{D0E220EA-3183-4A8D-B558-82AEA7F15C99}" destId="{35376873-F22D-4ACF-8DC3-289ADB1FC677}" srcOrd="5" destOrd="0" presId="urn:microsoft.com/office/officeart/2008/layout/LinedList"/>
    <dgm:cxn modelId="{587AA939-32AD-4B50-9E49-2A5072EAA2C8}" type="presParOf" srcId="{35376873-F22D-4ACF-8DC3-289ADB1FC677}" destId="{2AF5C914-4821-478D-8307-D6A6FDBA83EC}" srcOrd="0" destOrd="0" presId="urn:microsoft.com/office/officeart/2008/layout/LinedList"/>
    <dgm:cxn modelId="{B6A17E48-EA43-4E00-935B-3B63BB9AE72C}" type="presParOf" srcId="{35376873-F22D-4ACF-8DC3-289ADB1FC677}" destId="{6E18DCC2-242D-4433-A0BB-5A33CA005093}" srcOrd="1" destOrd="0" presId="urn:microsoft.com/office/officeart/2008/layout/LinedList"/>
    <dgm:cxn modelId="{C1FF7875-1A93-4F8D-A0FE-0726A2BE5E68}" type="presParOf" srcId="{D0E220EA-3183-4A8D-B558-82AEA7F15C99}" destId="{6784129F-01D7-4E33-B205-564EEA66A309}" srcOrd="6" destOrd="0" presId="urn:microsoft.com/office/officeart/2008/layout/LinedList"/>
    <dgm:cxn modelId="{94D423AB-F672-4E29-AB57-E63CA9409E00}" type="presParOf" srcId="{D0E220EA-3183-4A8D-B558-82AEA7F15C99}" destId="{CB8DC6DB-EEB6-407A-B8D8-1AD349389A3F}" srcOrd="7" destOrd="0" presId="urn:microsoft.com/office/officeart/2008/layout/LinedList"/>
    <dgm:cxn modelId="{41AD0B4B-BBCA-4A81-8C2C-1F71D04F0123}" type="presParOf" srcId="{CB8DC6DB-EEB6-407A-B8D8-1AD349389A3F}" destId="{12253E63-9143-43AC-837D-C608CBD9EAC7}" srcOrd="0" destOrd="0" presId="urn:microsoft.com/office/officeart/2008/layout/LinedList"/>
    <dgm:cxn modelId="{B090EF07-30F7-45F6-91A7-F5431FC7C892}" type="presParOf" srcId="{CB8DC6DB-EEB6-407A-B8D8-1AD349389A3F}" destId="{676C79BC-C53C-4C58-A488-CE40F73E1A1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F596D76-07DB-4552-9FF2-F76055D639F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BA7542-FCBE-4FCC-B509-0E2E36A399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Collect forensically sound artefacts from compromised machines in order of volatility</a:t>
          </a:r>
        </a:p>
      </dgm:t>
    </dgm:pt>
    <dgm:pt modelId="{E6D927FE-1166-40A6-853C-DFEF71EAFE4E}" type="parTrans" cxnId="{0A65B87B-1DEE-4361-ACFC-0BC305532FDF}">
      <dgm:prSet/>
      <dgm:spPr/>
      <dgm:t>
        <a:bodyPr/>
        <a:lstStyle/>
        <a:p>
          <a:endParaRPr lang="en-US"/>
        </a:p>
      </dgm:t>
    </dgm:pt>
    <dgm:pt modelId="{2F21BC6E-6AF9-4C9A-B50B-82938D99AECE}" type="sibTrans" cxnId="{0A65B87B-1DEE-4361-ACFC-0BC305532FDF}">
      <dgm:prSet/>
      <dgm:spPr/>
      <dgm:t>
        <a:bodyPr/>
        <a:lstStyle/>
        <a:p>
          <a:endParaRPr lang="en-US"/>
        </a:p>
      </dgm:t>
    </dgm:pt>
    <dgm:pt modelId="{C0EC7361-CD46-40F4-831A-681045A0AC9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Preform forensics analysis on images using tools like volatility and Autopsy</a:t>
          </a:r>
        </a:p>
      </dgm:t>
    </dgm:pt>
    <dgm:pt modelId="{64B6ACFC-1902-4588-BE7B-ABA49D82E5C4}" type="parTrans" cxnId="{B57BC6DC-AFD9-4D05-9FF0-14299F3E5A09}">
      <dgm:prSet/>
      <dgm:spPr/>
      <dgm:t>
        <a:bodyPr/>
        <a:lstStyle/>
        <a:p>
          <a:endParaRPr lang="en-US"/>
        </a:p>
      </dgm:t>
    </dgm:pt>
    <dgm:pt modelId="{C7E31C68-865D-4523-BECD-6F3C27D0B18D}" type="sibTrans" cxnId="{B57BC6DC-AFD9-4D05-9FF0-14299F3E5A09}">
      <dgm:prSet/>
      <dgm:spPr/>
      <dgm:t>
        <a:bodyPr/>
        <a:lstStyle/>
        <a:p>
          <a:endParaRPr lang="en-US"/>
        </a:p>
      </dgm:t>
    </dgm:pt>
    <dgm:pt modelId="{79D7B60E-60F3-4483-91AF-E4C43F1213C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Create reports indicating a timeline of events</a:t>
          </a:r>
        </a:p>
      </dgm:t>
    </dgm:pt>
    <dgm:pt modelId="{16431F5D-772D-46F6-A08B-9DEADC3EC31D}" type="parTrans" cxnId="{C0E9DCFF-B9FE-49E5-8092-ECE4343ECE26}">
      <dgm:prSet/>
      <dgm:spPr/>
      <dgm:t>
        <a:bodyPr/>
        <a:lstStyle/>
        <a:p>
          <a:endParaRPr lang="en-US"/>
        </a:p>
      </dgm:t>
    </dgm:pt>
    <dgm:pt modelId="{140C8163-0ED7-4FE2-8EC6-AD59F6A61CB3}" type="sibTrans" cxnId="{C0E9DCFF-B9FE-49E5-8092-ECE4343ECE26}">
      <dgm:prSet/>
      <dgm:spPr/>
      <dgm:t>
        <a:bodyPr/>
        <a:lstStyle/>
        <a:p>
          <a:endParaRPr lang="en-US"/>
        </a:p>
      </dgm:t>
    </dgm:pt>
    <dgm:pt modelId="{768CA643-89F4-460F-AF7F-D101CD7F55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log chain of custody</a:t>
          </a:r>
        </a:p>
      </dgm:t>
    </dgm:pt>
    <dgm:pt modelId="{2D9EF191-5351-4393-94A6-1B439ABCB8DA}" type="parTrans" cxnId="{95E5D17E-DAC5-4E91-9A3B-CB7327805FDA}">
      <dgm:prSet/>
      <dgm:spPr/>
      <dgm:t>
        <a:bodyPr/>
        <a:lstStyle/>
        <a:p>
          <a:endParaRPr lang="en-US"/>
        </a:p>
      </dgm:t>
    </dgm:pt>
    <dgm:pt modelId="{6CCB68A4-89E4-4177-AA4A-44F9F22F2BDC}" type="sibTrans" cxnId="{95E5D17E-DAC5-4E91-9A3B-CB7327805FDA}">
      <dgm:prSet/>
      <dgm:spPr/>
      <dgm:t>
        <a:bodyPr/>
        <a:lstStyle/>
        <a:p>
          <a:endParaRPr lang="en-US"/>
        </a:p>
      </dgm:t>
    </dgm:pt>
    <dgm:pt modelId="{C9BADAB9-5E26-4595-B31F-79917F79E5C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If incident is ongoing, provide updates to the IR team</a:t>
          </a:r>
        </a:p>
      </dgm:t>
    </dgm:pt>
    <dgm:pt modelId="{1F609D47-32A9-42DC-AAAB-A05C179A36CE}" type="parTrans" cxnId="{9CEBE9F9-B950-4B60-BF1C-3498CECB95C8}">
      <dgm:prSet/>
      <dgm:spPr/>
      <dgm:t>
        <a:bodyPr/>
        <a:lstStyle/>
        <a:p>
          <a:endParaRPr lang="en-US"/>
        </a:p>
      </dgm:t>
    </dgm:pt>
    <dgm:pt modelId="{4F0266F7-0BB5-430B-91C1-20F020D4BAA8}" type="sibTrans" cxnId="{9CEBE9F9-B950-4B60-BF1C-3498CECB95C8}">
      <dgm:prSet/>
      <dgm:spPr/>
      <dgm:t>
        <a:bodyPr/>
        <a:lstStyle/>
        <a:p>
          <a:endParaRPr lang="en-US"/>
        </a:p>
      </dgm:t>
    </dgm:pt>
    <dgm:pt modelId="{3BA1AEBA-94AB-4EBA-B9F2-109D6F03DBA9}" type="pres">
      <dgm:prSet presAssocID="{3F596D76-07DB-4552-9FF2-F76055D639FA}" presName="root" presStyleCnt="0">
        <dgm:presLayoutVars>
          <dgm:dir/>
          <dgm:resizeHandles val="exact"/>
        </dgm:presLayoutVars>
      </dgm:prSet>
      <dgm:spPr/>
    </dgm:pt>
    <dgm:pt modelId="{DB84435A-4BBD-4A5E-B8E7-93F141D82FF0}" type="pres">
      <dgm:prSet presAssocID="{0EBA7542-FCBE-4FCC-B509-0E2E36A3996C}" presName="compNode" presStyleCnt="0"/>
      <dgm:spPr/>
    </dgm:pt>
    <dgm:pt modelId="{0BEDAAC8-CC8A-492C-8F26-34910BCFD823}" type="pres">
      <dgm:prSet presAssocID="{0EBA7542-FCBE-4FCC-B509-0E2E36A3996C}" presName="bgRect" presStyleLbl="bgShp" presStyleIdx="0" presStyleCnt="5"/>
      <dgm:spPr/>
    </dgm:pt>
    <dgm:pt modelId="{7BA36F14-1D6A-4621-B207-7FAD919C138E}" type="pres">
      <dgm:prSet presAssocID="{0EBA7542-FCBE-4FCC-B509-0E2E36A3996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D464535-1E70-41FD-8404-CA0C6B1970C9}" type="pres">
      <dgm:prSet presAssocID="{0EBA7542-FCBE-4FCC-B509-0E2E36A3996C}" presName="spaceRect" presStyleCnt="0"/>
      <dgm:spPr/>
    </dgm:pt>
    <dgm:pt modelId="{D5DDA833-6833-4E29-9732-CC03F1D0EAFF}" type="pres">
      <dgm:prSet presAssocID="{0EBA7542-FCBE-4FCC-B509-0E2E36A3996C}" presName="parTx" presStyleLbl="revTx" presStyleIdx="0" presStyleCnt="5">
        <dgm:presLayoutVars>
          <dgm:chMax val="0"/>
          <dgm:chPref val="0"/>
        </dgm:presLayoutVars>
      </dgm:prSet>
      <dgm:spPr/>
    </dgm:pt>
    <dgm:pt modelId="{055C3F26-1E54-4099-B937-3F2A0CF1008D}" type="pres">
      <dgm:prSet presAssocID="{2F21BC6E-6AF9-4C9A-B50B-82938D99AECE}" presName="sibTrans" presStyleCnt="0"/>
      <dgm:spPr/>
    </dgm:pt>
    <dgm:pt modelId="{FF9FA607-22DB-4AE0-BAA5-EB7C315A1AD9}" type="pres">
      <dgm:prSet presAssocID="{C0EC7361-CD46-40F4-831A-681045A0AC93}" presName="compNode" presStyleCnt="0"/>
      <dgm:spPr/>
    </dgm:pt>
    <dgm:pt modelId="{63FA0233-185B-400E-9F62-4B9F02E808B7}" type="pres">
      <dgm:prSet presAssocID="{C0EC7361-CD46-40F4-831A-681045A0AC93}" presName="bgRect" presStyleLbl="bgShp" presStyleIdx="1" presStyleCnt="5"/>
      <dgm:spPr/>
    </dgm:pt>
    <dgm:pt modelId="{9AC2662A-5607-443F-A095-B481787BEA9E}" type="pres">
      <dgm:prSet presAssocID="{C0EC7361-CD46-40F4-831A-681045A0AC9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A8B203D4-2565-4A77-AAF8-0760F1CB0CD8}" type="pres">
      <dgm:prSet presAssocID="{C0EC7361-CD46-40F4-831A-681045A0AC93}" presName="spaceRect" presStyleCnt="0"/>
      <dgm:spPr/>
    </dgm:pt>
    <dgm:pt modelId="{95EFB19E-4C20-46B9-B4ED-BEAF958D1C31}" type="pres">
      <dgm:prSet presAssocID="{C0EC7361-CD46-40F4-831A-681045A0AC93}" presName="parTx" presStyleLbl="revTx" presStyleIdx="1" presStyleCnt="5">
        <dgm:presLayoutVars>
          <dgm:chMax val="0"/>
          <dgm:chPref val="0"/>
        </dgm:presLayoutVars>
      </dgm:prSet>
      <dgm:spPr/>
    </dgm:pt>
    <dgm:pt modelId="{16B71B84-CFF9-4AF3-93C8-7A66CE31D78E}" type="pres">
      <dgm:prSet presAssocID="{C7E31C68-865D-4523-BECD-6F3C27D0B18D}" presName="sibTrans" presStyleCnt="0"/>
      <dgm:spPr/>
    </dgm:pt>
    <dgm:pt modelId="{8E94E474-5A89-4277-BE7F-59516A00769F}" type="pres">
      <dgm:prSet presAssocID="{79D7B60E-60F3-4483-91AF-E4C43F1213CF}" presName="compNode" presStyleCnt="0"/>
      <dgm:spPr/>
    </dgm:pt>
    <dgm:pt modelId="{72C11883-4019-4B6F-BFCA-AFC79FF437D0}" type="pres">
      <dgm:prSet presAssocID="{79D7B60E-60F3-4483-91AF-E4C43F1213CF}" presName="bgRect" presStyleLbl="bgShp" presStyleIdx="2" presStyleCnt="5"/>
      <dgm:spPr/>
    </dgm:pt>
    <dgm:pt modelId="{839381D9-7CA6-4419-A2E9-171CEBD13AF2}" type="pres">
      <dgm:prSet presAssocID="{79D7B60E-60F3-4483-91AF-E4C43F1213C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4C6E31CE-CB02-4F83-B303-094FD2E0E416}" type="pres">
      <dgm:prSet presAssocID="{79D7B60E-60F3-4483-91AF-E4C43F1213CF}" presName="spaceRect" presStyleCnt="0"/>
      <dgm:spPr/>
    </dgm:pt>
    <dgm:pt modelId="{D762EFD2-AD20-410E-A3DE-A81A028EE0B6}" type="pres">
      <dgm:prSet presAssocID="{79D7B60E-60F3-4483-91AF-E4C43F1213CF}" presName="parTx" presStyleLbl="revTx" presStyleIdx="2" presStyleCnt="5">
        <dgm:presLayoutVars>
          <dgm:chMax val="0"/>
          <dgm:chPref val="0"/>
        </dgm:presLayoutVars>
      </dgm:prSet>
      <dgm:spPr/>
    </dgm:pt>
    <dgm:pt modelId="{475987DD-5474-4764-81FE-1719A91E187C}" type="pres">
      <dgm:prSet presAssocID="{140C8163-0ED7-4FE2-8EC6-AD59F6A61CB3}" presName="sibTrans" presStyleCnt="0"/>
      <dgm:spPr/>
    </dgm:pt>
    <dgm:pt modelId="{C55DAC21-0D62-4438-8636-07ED94B2B996}" type="pres">
      <dgm:prSet presAssocID="{768CA643-89F4-460F-AF7F-D101CD7F5556}" presName="compNode" presStyleCnt="0"/>
      <dgm:spPr/>
    </dgm:pt>
    <dgm:pt modelId="{416F6C13-4934-41B2-9C45-7DB8DB674CD6}" type="pres">
      <dgm:prSet presAssocID="{768CA643-89F4-460F-AF7F-D101CD7F5556}" presName="bgRect" presStyleLbl="bgShp" presStyleIdx="3" presStyleCnt="5"/>
      <dgm:spPr/>
    </dgm:pt>
    <dgm:pt modelId="{E4CFEC90-2D8C-4028-8D91-51A005B21D49}" type="pres">
      <dgm:prSet presAssocID="{768CA643-89F4-460F-AF7F-D101CD7F555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E4FEB63C-550F-4C34-B55E-1363A5CD133C}" type="pres">
      <dgm:prSet presAssocID="{768CA643-89F4-460F-AF7F-D101CD7F5556}" presName="spaceRect" presStyleCnt="0"/>
      <dgm:spPr/>
    </dgm:pt>
    <dgm:pt modelId="{39E6D39F-5925-4E4A-97EA-273EDEF81EC0}" type="pres">
      <dgm:prSet presAssocID="{768CA643-89F4-460F-AF7F-D101CD7F5556}" presName="parTx" presStyleLbl="revTx" presStyleIdx="3" presStyleCnt="5">
        <dgm:presLayoutVars>
          <dgm:chMax val="0"/>
          <dgm:chPref val="0"/>
        </dgm:presLayoutVars>
      </dgm:prSet>
      <dgm:spPr/>
    </dgm:pt>
    <dgm:pt modelId="{48B9798D-A539-470E-BFA1-3704AFAE7875}" type="pres">
      <dgm:prSet presAssocID="{6CCB68A4-89E4-4177-AA4A-44F9F22F2BDC}" presName="sibTrans" presStyleCnt="0"/>
      <dgm:spPr/>
    </dgm:pt>
    <dgm:pt modelId="{4594CE0E-6232-4EC2-B3BE-8A7D24209884}" type="pres">
      <dgm:prSet presAssocID="{C9BADAB9-5E26-4595-B31F-79917F79E5CE}" presName="compNode" presStyleCnt="0"/>
      <dgm:spPr/>
    </dgm:pt>
    <dgm:pt modelId="{43F849E2-854A-446F-B048-52A5DCEC2C61}" type="pres">
      <dgm:prSet presAssocID="{C9BADAB9-5E26-4595-B31F-79917F79E5CE}" presName="bgRect" presStyleLbl="bgShp" presStyleIdx="4" presStyleCnt="5"/>
      <dgm:spPr/>
    </dgm:pt>
    <dgm:pt modelId="{5B228919-411A-41E5-B7D6-5FBCC370BBB1}" type="pres">
      <dgm:prSet presAssocID="{C9BADAB9-5E26-4595-B31F-79917F79E5C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A4ED254-AF9C-4024-B0E6-02141B163990}" type="pres">
      <dgm:prSet presAssocID="{C9BADAB9-5E26-4595-B31F-79917F79E5CE}" presName="spaceRect" presStyleCnt="0"/>
      <dgm:spPr/>
    </dgm:pt>
    <dgm:pt modelId="{7201FAD4-8124-4184-BBBE-54E428CBB07B}" type="pres">
      <dgm:prSet presAssocID="{C9BADAB9-5E26-4595-B31F-79917F79E5CE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2592C07-A86A-4249-9A40-15BA48B60C95}" type="presOf" srcId="{3F596D76-07DB-4552-9FF2-F76055D639FA}" destId="{3BA1AEBA-94AB-4EBA-B9F2-109D6F03DBA9}" srcOrd="0" destOrd="0" presId="urn:microsoft.com/office/officeart/2018/2/layout/IconVerticalSolidList"/>
    <dgm:cxn modelId="{228B070D-CB15-4085-AC9B-382B22AF3709}" type="presOf" srcId="{C9BADAB9-5E26-4595-B31F-79917F79E5CE}" destId="{7201FAD4-8124-4184-BBBE-54E428CBB07B}" srcOrd="0" destOrd="0" presId="urn:microsoft.com/office/officeart/2018/2/layout/IconVerticalSolidList"/>
    <dgm:cxn modelId="{E9F9A13B-80CF-4809-90FC-41064EDBC06E}" type="presOf" srcId="{0EBA7542-FCBE-4FCC-B509-0E2E36A3996C}" destId="{D5DDA833-6833-4E29-9732-CC03F1D0EAFF}" srcOrd="0" destOrd="0" presId="urn:microsoft.com/office/officeart/2018/2/layout/IconVerticalSolidList"/>
    <dgm:cxn modelId="{FAA72062-EC28-41EA-961F-A88F0737CE51}" type="presOf" srcId="{C0EC7361-CD46-40F4-831A-681045A0AC93}" destId="{95EFB19E-4C20-46B9-B4ED-BEAF958D1C31}" srcOrd="0" destOrd="0" presId="urn:microsoft.com/office/officeart/2018/2/layout/IconVerticalSolidList"/>
    <dgm:cxn modelId="{0A65B87B-1DEE-4361-ACFC-0BC305532FDF}" srcId="{3F596D76-07DB-4552-9FF2-F76055D639FA}" destId="{0EBA7542-FCBE-4FCC-B509-0E2E36A3996C}" srcOrd="0" destOrd="0" parTransId="{E6D927FE-1166-40A6-853C-DFEF71EAFE4E}" sibTransId="{2F21BC6E-6AF9-4C9A-B50B-82938D99AECE}"/>
    <dgm:cxn modelId="{95E5D17E-DAC5-4E91-9A3B-CB7327805FDA}" srcId="{3F596D76-07DB-4552-9FF2-F76055D639FA}" destId="{768CA643-89F4-460F-AF7F-D101CD7F5556}" srcOrd="3" destOrd="0" parTransId="{2D9EF191-5351-4393-94A6-1B439ABCB8DA}" sibTransId="{6CCB68A4-89E4-4177-AA4A-44F9F22F2BDC}"/>
    <dgm:cxn modelId="{A032E79B-115B-4DA8-8098-EB4FDD39D1E6}" type="presOf" srcId="{79D7B60E-60F3-4483-91AF-E4C43F1213CF}" destId="{D762EFD2-AD20-410E-A3DE-A81A028EE0B6}" srcOrd="0" destOrd="0" presId="urn:microsoft.com/office/officeart/2018/2/layout/IconVerticalSolidList"/>
    <dgm:cxn modelId="{B57BC6DC-AFD9-4D05-9FF0-14299F3E5A09}" srcId="{3F596D76-07DB-4552-9FF2-F76055D639FA}" destId="{C0EC7361-CD46-40F4-831A-681045A0AC93}" srcOrd="1" destOrd="0" parTransId="{64B6ACFC-1902-4588-BE7B-ABA49D82E5C4}" sibTransId="{C7E31C68-865D-4523-BECD-6F3C27D0B18D}"/>
    <dgm:cxn modelId="{9CEBE9F9-B950-4B60-BF1C-3498CECB95C8}" srcId="{3F596D76-07DB-4552-9FF2-F76055D639FA}" destId="{C9BADAB9-5E26-4595-B31F-79917F79E5CE}" srcOrd="4" destOrd="0" parTransId="{1F609D47-32A9-42DC-AAAB-A05C179A36CE}" sibTransId="{4F0266F7-0BB5-430B-91C1-20F020D4BAA8}"/>
    <dgm:cxn modelId="{FE41DEFB-295A-4A37-B49F-467924CF710A}" type="presOf" srcId="{768CA643-89F4-460F-AF7F-D101CD7F5556}" destId="{39E6D39F-5925-4E4A-97EA-273EDEF81EC0}" srcOrd="0" destOrd="0" presId="urn:microsoft.com/office/officeart/2018/2/layout/IconVerticalSolidList"/>
    <dgm:cxn modelId="{C0E9DCFF-B9FE-49E5-8092-ECE4343ECE26}" srcId="{3F596D76-07DB-4552-9FF2-F76055D639FA}" destId="{79D7B60E-60F3-4483-91AF-E4C43F1213CF}" srcOrd="2" destOrd="0" parTransId="{16431F5D-772D-46F6-A08B-9DEADC3EC31D}" sibTransId="{140C8163-0ED7-4FE2-8EC6-AD59F6A61CB3}"/>
    <dgm:cxn modelId="{3067BAFD-65EE-4565-99F8-927D9F27A0B7}" type="presParOf" srcId="{3BA1AEBA-94AB-4EBA-B9F2-109D6F03DBA9}" destId="{DB84435A-4BBD-4A5E-B8E7-93F141D82FF0}" srcOrd="0" destOrd="0" presId="urn:microsoft.com/office/officeart/2018/2/layout/IconVerticalSolidList"/>
    <dgm:cxn modelId="{0924A301-6E9E-4897-AF68-CD852FF0D17D}" type="presParOf" srcId="{DB84435A-4BBD-4A5E-B8E7-93F141D82FF0}" destId="{0BEDAAC8-CC8A-492C-8F26-34910BCFD823}" srcOrd="0" destOrd="0" presId="urn:microsoft.com/office/officeart/2018/2/layout/IconVerticalSolidList"/>
    <dgm:cxn modelId="{BF4F88D0-480C-4C9D-A57F-82AD76331CDA}" type="presParOf" srcId="{DB84435A-4BBD-4A5E-B8E7-93F141D82FF0}" destId="{7BA36F14-1D6A-4621-B207-7FAD919C138E}" srcOrd="1" destOrd="0" presId="urn:microsoft.com/office/officeart/2018/2/layout/IconVerticalSolidList"/>
    <dgm:cxn modelId="{96F52CB0-A497-48A4-898B-D6B64C4ACB33}" type="presParOf" srcId="{DB84435A-4BBD-4A5E-B8E7-93F141D82FF0}" destId="{8D464535-1E70-41FD-8404-CA0C6B1970C9}" srcOrd="2" destOrd="0" presId="urn:microsoft.com/office/officeart/2018/2/layout/IconVerticalSolidList"/>
    <dgm:cxn modelId="{D6D5AE10-12FD-46DD-B9D1-2CB3A65996F2}" type="presParOf" srcId="{DB84435A-4BBD-4A5E-B8E7-93F141D82FF0}" destId="{D5DDA833-6833-4E29-9732-CC03F1D0EAFF}" srcOrd="3" destOrd="0" presId="urn:microsoft.com/office/officeart/2018/2/layout/IconVerticalSolidList"/>
    <dgm:cxn modelId="{633FE6A9-EB73-4AE1-9186-35A9E6E614AA}" type="presParOf" srcId="{3BA1AEBA-94AB-4EBA-B9F2-109D6F03DBA9}" destId="{055C3F26-1E54-4099-B937-3F2A0CF1008D}" srcOrd="1" destOrd="0" presId="urn:microsoft.com/office/officeart/2018/2/layout/IconVerticalSolidList"/>
    <dgm:cxn modelId="{7788C7E3-9C12-423B-B890-2D0D967CA7F2}" type="presParOf" srcId="{3BA1AEBA-94AB-4EBA-B9F2-109D6F03DBA9}" destId="{FF9FA607-22DB-4AE0-BAA5-EB7C315A1AD9}" srcOrd="2" destOrd="0" presId="urn:microsoft.com/office/officeart/2018/2/layout/IconVerticalSolidList"/>
    <dgm:cxn modelId="{6FE434F4-92F0-4ECB-B326-26C4A58917E0}" type="presParOf" srcId="{FF9FA607-22DB-4AE0-BAA5-EB7C315A1AD9}" destId="{63FA0233-185B-400E-9F62-4B9F02E808B7}" srcOrd="0" destOrd="0" presId="urn:microsoft.com/office/officeart/2018/2/layout/IconVerticalSolidList"/>
    <dgm:cxn modelId="{1302DAF9-5862-4FF6-9895-18D38E4E7299}" type="presParOf" srcId="{FF9FA607-22DB-4AE0-BAA5-EB7C315A1AD9}" destId="{9AC2662A-5607-443F-A095-B481787BEA9E}" srcOrd="1" destOrd="0" presId="urn:microsoft.com/office/officeart/2018/2/layout/IconVerticalSolidList"/>
    <dgm:cxn modelId="{FA6D585B-7DBD-4E8D-88C0-D8903FE66A0C}" type="presParOf" srcId="{FF9FA607-22DB-4AE0-BAA5-EB7C315A1AD9}" destId="{A8B203D4-2565-4A77-AAF8-0760F1CB0CD8}" srcOrd="2" destOrd="0" presId="urn:microsoft.com/office/officeart/2018/2/layout/IconVerticalSolidList"/>
    <dgm:cxn modelId="{727B6704-73AC-452B-AEFC-21C665F25D59}" type="presParOf" srcId="{FF9FA607-22DB-4AE0-BAA5-EB7C315A1AD9}" destId="{95EFB19E-4C20-46B9-B4ED-BEAF958D1C31}" srcOrd="3" destOrd="0" presId="urn:microsoft.com/office/officeart/2018/2/layout/IconVerticalSolidList"/>
    <dgm:cxn modelId="{63689F27-226F-4C9F-9811-A2DD7F96FC1E}" type="presParOf" srcId="{3BA1AEBA-94AB-4EBA-B9F2-109D6F03DBA9}" destId="{16B71B84-CFF9-4AF3-93C8-7A66CE31D78E}" srcOrd="3" destOrd="0" presId="urn:microsoft.com/office/officeart/2018/2/layout/IconVerticalSolidList"/>
    <dgm:cxn modelId="{6CE59233-9512-42A5-AFC4-7DC08655D34D}" type="presParOf" srcId="{3BA1AEBA-94AB-4EBA-B9F2-109D6F03DBA9}" destId="{8E94E474-5A89-4277-BE7F-59516A00769F}" srcOrd="4" destOrd="0" presId="urn:microsoft.com/office/officeart/2018/2/layout/IconVerticalSolidList"/>
    <dgm:cxn modelId="{DDC1D41C-DAE7-4F6F-B509-42A9D7E56BE4}" type="presParOf" srcId="{8E94E474-5A89-4277-BE7F-59516A00769F}" destId="{72C11883-4019-4B6F-BFCA-AFC79FF437D0}" srcOrd="0" destOrd="0" presId="urn:microsoft.com/office/officeart/2018/2/layout/IconVerticalSolidList"/>
    <dgm:cxn modelId="{83EF6658-6581-4FB1-831F-1A308167DE2F}" type="presParOf" srcId="{8E94E474-5A89-4277-BE7F-59516A00769F}" destId="{839381D9-7CA6-4419-A2E9-171CEBD13AF2}" srcOrd="1" destOrd="0" presId="urn:microsoft.com/office/officeart/2018/2/layout/IconVerticalSolidList"/>
    <dgm:cxn modelId="{DEF8E454-6357-47AA-9247-19476EE2E335}" type="presParOf" srcId="{8E94E474-5A89-4277-BE7F-59516A00769F}" destId="{4C6E31CE-CB02-4F83-B303-094FD2E0E416}" srcOrd="2" destOrd="0" presId="urn:microsoft.com/office/officeart/2018/2/layout/IconVerticalSolidList"/>
    <dgm:cxn modelId="{9218DB34-534D-4F9C-8EB8-DDA61B7A0E6E}" type="presParOf" srcId="{8E94E474-5A89-4277-BE7F-59516A00769F}" destId="{D762EFD2-AD20-410E-A3DE-A81A028EE0B6}" srcOrd="3" destOrd="0" presId="urn:microsoft.com/office/officeart/2018/2/layout/IconVerticalSolidList"/>
    <dgm:cxn modelId="{4520FD42-AF5F-4D71-9277-492A74B3C6B7}" type="presParOf" srcId="{3BA1AEBA-94AB-4EBA-B9F2-109D6F03DBA9}" destId="{475987DD-5474-4764-81FE-1719A91E187C}" srcOrd="5" destOrd="0" presId="urn:microsoft.com/office/officeart/2018/2/layout/IconVerticalSolidList"/>
    <dgm:cxn modelId="{27E149FC-B912-4CF4-AA34-144452C5FB6D}" type="presParOf" srcId="{3BA1AEBA-94AB-4EBA-B9F2-109D6F03DBA9}" destId="{C55DAC21-0D62-4438-8636-07ED94B2B996}" srcOrd="6" destOrd="0" presId="urn:microsoft.com/office/officeart/2018/2/layout/IconVerticalSolidList"/>
    <dgm:cxn modelId="{6F5702B3-9A19-4599-9C83-259402906E5E}" type="presParOf" srcId="{C55DAC21-0D62-4438-8636-07ED94B2B996}" destId="{416F6C13-4934-41B2-9C45-7DB8DB674CD6}" srcOrd="0" destOrd="0" presId="urn:microsoft.com/office/officeart/2018/2/layout/IconVerticalSolidList"/>
    <dgm:cxn modelId="{B8062D09-9FFB-4BF7-A876-017B5801305E}" type="presParOf" srcId="{C55DAC21-0D62-4438-8636-07ED94B2B996}" destId="{E4CFEC90-2D8C-4028-8D91-51A005B21D49}" srcOrd="1" destOrd="0" presId="urn:microsoft.com/office/officeart/2018/2/layout/IconVerticalSolidList"/>
    <dgm:cxn modelId="{0058B795-05B2-43CA-BC0D-9406581754B8}" type="presParOf" srcId="{C55DAC21-0D62-4438-8636-07ED94B2B996}" destId="{E4FEB63C-550F-4C34-B55E-1363A5CD133C}" srcOrd="2" destOrd="0" presId="urn:microsoft.com/office/officeart/2018/2/layout/IconVerticalSolidList"/>
    <dgm:cxn modelId="{16FA2149-B3F9-4758-8C97-ABCA33DB8EFC}" type="presParOf" srcId="{C55DAC21-0D62-4438-8636-07ED94B2B996}" destId="{39E6D39F-5925-4E4A-97EA-273EDEF81EC0}" srcOrd="3" destOrd="0" presId="urn:microsoft.com/office/officeart/2018/2/layout/IconVerticalSolidList"/>
    <dgm:cxn modelId="{73D8F2B7-DBB3-48E2-8161-313977C84FB9}" type="presParOf" srcId="{3BA1AEBA-94AB-4EBA-B9F2-109D6F03DBA9}" destId="{48B9798D-A539-470E-BFA1-3704AFAE7875}" srcOrd="7" destOrd="0" presId="urn:microsoft.com/office/officeart/2018/2/layout/IconVerticalSolidList"/>
    <dgm:cxn modelId="{3950753B-9D50-401A-BE03-18D142BCD278}" type="presParOf" srcId="{3BA1AEBA-94AB-4EBA-B9F2-109D6F03DBA9}" destId="{4594CE0E-6232-4EC2-B3BE-8A7D24209884}" srcOrd="8" destOrd="0" presId="urn:microsoft.com/office/officeart/2018/2/layout/IconVerticalSolidList"/>
    <dgm:cxn modelId="{1AE4383B-1FBD-4E45-8581-C33FA9588BEA}" type="presParOf" srcId="{4594CE0E-6232-4EC2-B3BE-8A7D24209884}" destId="{43F849E2-854A-446F-B048-52A5DCEC2C61}" srcOrd="0" destOrd="0" presId="urn:microsoft.com/office/officeart/2018/2/layout/IconVerticalSolidList"/>
    <dgm:cxn modelId="{5958E290-5837-4B80-A25D-6B0474BDFB86}" type="presParOf" srcId="{4594CE0E-6232-4EC2-B3BE-8A7D24209884}" destId="{5B228919-411A-41E5-B7D6-5FBCC370BBB1}" srcOrd="1" destOrd="0" presId="urn:microsoft.com/office/officeart/2018/2/layout/IconVerticalSolidList"/>
    <dgm:cxn modelId="{0EFCEAE4-6950-4E44-A1AF-540EF21909D6}" type="presParOf" srcId="{4594CE0E-6232-4EC2-B3BE-8A7D24209884}" destId="{6A4ED254-AF9C-4024-B0E6-02141B163990}" srcOrd="2" destOrd="0" presId="urn:microsoft.com/office/officeart/2018/2/layout/IconVerticalSolidList"/>
    <dgm:cxn modelId="{CFFB383A-2513-466E-A063-B072D25E0280}" type="presParOf" srcId="{4594CE0E-6232-4EC2-B3BE-8A7D24209884}" destId="{7201FAD4-8124-4184-BBBE-54E428CBB07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553372-AB77-491C-A503-812C030D09FF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5DFD9E-39E2-49F9-8027-682FBCE7E207}">
      <dsp:nvSpPr>
        <dsp:cNvPr id="0" name=""/>
        <dsp:cNvSpPr/>
      </dsp:nvSpPr>
      <dsp:spPr>
        <a:xfrm>
          <a:off x="0" y="0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Put simply, it's the defensive side of cybersecurity  teams are responsible for defending an organization(s) assets </a:t>
          </a:r>
        </a:p>
      </dsp:txBody>
      <dsp:txXfrm>
        <a:off x="0" y="0"/>
        <a:ext cx="10515600" cy="1087834"/>
      </dsp:txXfrm>
    </dsp:sp>
    <dsp:sp modelId="{EB26094D-45BF-4035-A205-8632B28B7C70}">
      <dsp:nvSpPr>
        <dsp:cNvPr id="0" name=""/>
        <dsp:cNvSpPr/>
      </dsp:nvSpPr>
      <dsp:spPr>
        <a:xfrm>
          <a:off x="0" y="108783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5A593F-4F3C-402A-B305-547693A9B28F}">
      <dsp:nvSpPr>
        <dsp:cNvPr id="0" name=""/>
        <dsp:cNvSpPr/>
      </dsp:nvSpPr>
      <dsp:spPr>
        <a:xfrm>
          <a:off x="0" y="1087834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Security operations centers (SOC) are responsible for accomplishing this task</a:t>
          </a:r>
        </a:p>
      </dsp:txBody>
      <dsp:txXfrm>
        <a:off x="0" y="1087834"/>
        <a:ext cx="10515600" cy="1087834"/>
      </dsp:txXfrm>
    </dsp:sp>
    <dsp:sp modelId="{597E1F33-01F8-4C96-9B02-C4111E79E20F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7CC8DF-1442-40F8-A7AD-E3D9CCDF08CF}">
      <dsp:nvSpPr>
        <dsp:cNvPr id="0" name=""/>
        <dsp:cNvSpPr/>
      </dsp:nvSpPr>
      <dsp:spPr>
        <a:xfrm>
          <a:off x="0" y="2175669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Every organization has different resources, cultures, polices, and  regulations and thus prioritizes their assets differently </a:t>
          </a:r>
        </a:p>
      </dsp:txBody>
      <dsp:txXfrm>
        <a:off x="0" y="2175669"/>
        <a:ext cx="10515600" cy="1087834"/>
      </dsp:txXfrm>
    </dsp:sp>
    <dsp:sp modelId="{2739A8F0-BD80-4347-9F87-7361D4DC33B9}">
      <dsp:nvSpPr>
        <dsp:cNvPr id="0" name=""/>
        <dsp:cNvSpPr/>
      </dsp:nvSpPr>
      <dsp:spPr>
        <a:xfrm>
          <a:off x="0" y="326350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DD8F06-1371-473F-AEAC-56B924A13C7A}">
      <dsp:nvSpPr>
        <dsp:cNvPr id="0" name=""/>
        <dsp:cNvSpPr/>
      </dsp:nvSpPr>
      <dsp:spPr>
        <a:xfrm>
          <a:off x="0" y="3263503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No two SOCs are alike </a:t>
          </a:r>
        </a:p>
      </dsp:txBody>
      <dsp:txXfrm>
        <a:off x="0" y="3263503"/>
        <a:ext cx="10515600" cy="10878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56A7B0-A4B3-4505-8862-D06C92D0B214}">
      <dsp:nvSpPr>
        <dsp:cNvPr id="0" name=""/>
        <dsp:cNvSpPr/>
      </dsp:nvSpPr>
      <dsp:spPr>
        <a:xfrm>
          <a:off x="3080" y="263599"/>
          <a:ext cx="2444055" cy="342167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Use SIEM and other monitoring tools for advanced analysis </a:t>
          </a:r>
        </a:p>
      </dsp:txBody>
      <dsp:txXfrm>
        <a:off x="3080" y="1563836"/>
        <a:ext cx="2444055" cy="2053006"/>
      </dsp:txXfrm>
    </dsp:sp>
    <dsp:sp modelId="{230E5D04-AED3-46C4-9EB0-D5FD81E776B3}">
      <dsp:nvSpPr>
        <dsp:cNvPr id="0" name=""/>
        <dsp:cNvSpPr/>
      </dsp:nvSpPr>
      <dsp:spPr>
        <a:xfrm>
          <a:off x="711856" y="605766"/>
          <a:ext cx="1026503" cy="102650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862184" y="756094"/>
        <a:ext cx="725847" cy="725847"/>
      </dsp:txXfrm>
    </dsp:sp>
    <dsp:sp modelId="{B06BC571-6784-47E2-9ECF-3441DD574C63}">
      <dsp:nvSpPr>
        <dsp:cNvPr id="0" name=""/>
        <dsp:cNvSpPr/>
      </dsp:nvSpPr>
      <dsp:spPr>
        <a:xfrm>
          <a:off x="3080" y="3685204"/>
          <a:ext cx="2444055" cy="72"/>
        </a:xfrm>
        <a:prstGeom prst="rect">
          <a:avLst/>
        </a:prstGeom>
        <a:solidFill>
          <a:schemeClr val="accent5">
            <a:hueOff val="-965506"/>
            <a:satOff val="-2488"/>
            <a:lumOff val="-1681"/>
            <a:alphaOff val="0"/>
          </a:schemeClr>
        </a:solidFill>
        <a:ln w="12700" cap="flat" cmpd="sng" algn="ctr">
          <a:solidFill>
            <a:schemeClr val="accent5">
              <a:hueOff val="-965506"/>
              <a:satOff val="-2488"/>
              <a:lumOff val="-16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B4F43F-79A7-471C-A3F4-04DD909F1FDB}">
      <dsp:nvSpPr>
        <dsp:cNvPr id="0" name=""/>
        <dsp:cNvSpPr/>
      </dsp:nvSpPr>
      <dsp:spPr>
        <a:xfrm>
          <a:off x="2691541" y="263599"/>
          <a:ext cx="2444055" cy="3421677"/>
        </a:xfrm>
        <a:prstGeom prst="rect">
          <a:avLst/>
        </a:prstGeom>
        <a:solidFill>
          <a:schemeClr val="accent5">
            <a:tint val="40000"/>
            <a:alpha val="90000"/>
            <a:hueOff val="-2246587"/>
            <a:satOff val="-7611"/>
            <a:lumOff val="-97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246587"/>
              <a:satOff val="-7611"/>
              <a:lumOff val="-9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Respond to attackers by implementing countermeasers</a:t>
          </a:r>
        </a:p>
      </dsp:txBody>
      <dsp:txXfrm>
        <a:off x="2691541" y="1563836"/>
        <a:ext cx="2444055" cy="2053006"/>
      </dsp:txXfrm>
    </dsp:sp>
    <dsp:sp modelId="{55F470D0-42A5-483A-A28F-F3F26BBD0E30}">
      <dsp:nvSpPr>
        <dsp:cNvPr id="0" name=""/>
        <dsp:cNvSpPr/>
      </dsp:nvSpPr>
      <dsp:spPr>
        <a:xfrm>
          <a:off x="3400317" y="605766"/>
          <a:ext cx="1026503" cy="1026503"/>
        </a:xfrm>
        <a:prstGeom prst="ellipse">
          <a:avLst/>
        </a:prstGeom>
        <a:solidFill>
          <a:schemeClr val="accent5">
            <a:hueOff val="-1931012"/>
            <a:satOff val="-4977"/>
            <a:lumOff val="-3361"/>
            <a:alphaOff val="0"/>
          </a:schemeClr>
        </a:solidFill>
        <a:ln w="12700" cap="flat" cmpd="sng" algn="ctr">
          <a:solidFill>
            <a:schemeClr val="accent5">
              <a:hueOff val="-1931012"/>
              <a:satOff val="-4977"/>
              <a:lumOff val="-33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550645" y="756094"/>
        <a:ext cx="725847" cy="725847"/>
      </dsp:txXfrm>
    </dsp:sp>
    <dsp:sp modelId="{032487DE-6A2B-4CD7-A7E9-097924CDCD9A}">
      <dsp:nvSpPr>
        <dsp:cNvPr id="0" name=""/>
        <dsp:cNvSpPr/>
      </dsp:nvSpPr>
      <dsp:spPr>
        <a:xfrm>
          <a:off x="2691541" y="3685204"/>
          <a:ext cx="2444055" cy="72"/>
        </a:xfrm>
        <a:prstGeom prst="rect">
          <a:avLst/>
        </a:prstGeom>
        <a:solidFill>
          <a:schemeClr val="accent5">
            <a:hueOff val="-2896518"/>
            <a:satOff val="-7465"/>
            <a:lumOff val="-5042"/>
            <a:alphaOff val="0"/>
          </a:schemeClr>
        </a:solidFill>
        <a:ln w="12700" cap="flat" cmpd="sng" algn="ctr">
          <a:solidFill>
            <a:schemeClr val="accent5">
              <a:hueOff val="-2896518"/>
              <a:satOff val="-7465"/>
              <a:lumOff val="-50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763918-B056-48B9-8FD1-5C11556529E0}">
      <dsp:nvSpPr>
        <dsp:cNvPr id="0" name=""/>
        <dsp:cNvSpPr/>
      </dsp:nvSpPr>
      <dsp:spPr>
        <a:xfrm>
          <a:off x="5380002" y="263599"/>
          <a:ext cx="2444055" cy="3421677"/>
        </a:xfrm>
        <a:prstGeom prst="rect">
          <a:avLst/>
        </a:prstGeom>
        <a:solidFill>
          <a:schemeClr val="accent5">
            <a:tint val="40000"/>
            <a:alpha val="90000"/>
            <a:hueOff val="-4493175"/>
            <a:satOff val="-15221"/>
            <a:lumOff val="-195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493175"/>
              <a:satOff val="-15221"/>
              <a:lumOff val="-19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Support the development of operational and executive reports </a:t>
          </a:r>
        </a:p>
      </dsp:txBody>
      <dsp:txXfrm>
        <a:off x="5380002" y="1563836"/>
        <a:ext cx="2444055" cy="2053006"/>
      </dsp:txXfrm>
    </dsp:sp>
    <dsp:sp modelId="{47B0AFBC-1FEC-4C36-BC3E-F48906DF31C8}">
      <dsp:nvSpPr>
        <dsp:cNvPr id="0" name=""/>
        <dsp:cNvSpPr/>
      </dsp:nvSpPr>
      <dsp:spPr>
        <a:xfrm>
          <a:off x="6088778" y="605766"/>
          <a:ext cx="1026503" cy="1026503"/>
        </a:xfrm>
        <a:prstGeom prst="ellipse">
          <a:avLst/>
        </a:prstGeom>
        <a:solidFill>
          <a:schemeClr val="accent5">
            <a:hueOff val="-3862025"/>
            <a:satOff val="-9954"/>
            <a:lumOff val="-6723"/>
            <a:alphaOff val="0"/>
          </a:schemeClr>
        </a:solidFill>
        <a:ln w="12700" cap="flat" cmpd="sng" algn="ctr">
          <a:solidFill>
            <a:schemeClr val="accent5">
              <a:hueOff val="-3862025"/>
              <a:satOff val="-9954"/>
              <a:lumOff val="-67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239106" y="756094"/>
        <a:ext cx="725847" cy="725847"/>
      </dsp:txXfrm>
    </dsp:sp>
    <dsp:sp modelId="{F6D777D3-17BA-4763-9DB3-5BF549836DA6}">
      <dsp:nvSpPr>
        <dsp:cNvPr id="0" name=""/>
        <dsp:cNvSpPr/>
      </dsp:nvSpPr>
      <dsp:spPr>
        <a:xfrm>
          <a:off x="5380002" y="3685204"/>
          <a:ext cx="2444055" cy="72"/>
        </a:xfrm>
        <a:prstGeom prst="rect">
          <a:avLst/>
        </a:prstGeom>
        <a:solidFill>
          <a:schemeClr val="accent5">
            <a:hueOff val="-4827531"/>
            <a:satOff val="-12442"/>
            <a:lumOff val="-8404"/>
            <a:alphaOff val="0"/>
          </a:schemeClr>
        </a:solidFill>
        <a:ln w="12700" cap="flat" cmpd="sng" algn="ctr">
          <a:solidFill>
            <a:schemeClr val="accent5">
              <a:hueOff val="-4827531"/>
              <a:satOff val="-12442"/>
              <a:lumOff val="-84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2DE3A3-6556-427D-A015-C9A9BE5D2BE9}">
      <dsp:nvSpPr>
        <dsp:cNvPr id="0" name=""/>
        <dsp:cNvSpPr/>
      </dsp:nvSpPr>
      <dsp:spPr>
        <a:xfrm>
          <a:off x="8068463" y="263599"/>
          <a:ext cx="2444055" cy="3421677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Assist in defining and driving strategic initiatives </a:t>
          </a:r>
        </a:p>
      </dsp:txBody>
      <dsp:txXfrm>
        <a:off x="8068463" y="1563836"/>
        <a:ext cx="2444055" cy="2053006"/>
      </dsp:txXfrm>
    </dsp:sp>
    <dsp:sp modelId="{96531B2A-4C50-425B-A85D-0F0A6FD217A2}">
      <dsp:nvSpPr>
        <dsp:cNvPr id="0" name=""/>
        <dsp:cNvSpPr/>
      </dsp:nvSpPr>
      <dsp:spPr>
        <a:xfrm>
          <a:off x="8777239" y="605766"/>
          <a:ext cx="1026503" cy="1026503"/>
        </a:xfrm>
        <a:prstGeom prst="ellipse">
          <a:avLst/>
        </a:prstGeom>
        <a:solidFill>
          <a:schemeClr val="accent5">
            <a:hueOff val="-5793037"/>
            <a:satOff val="-14931"/>
            <a:lumOff val="-10084"/>
            <a:alphaOff val="0"/>
          </a:schemeClr>
        </a:solidFill>
        <a:ln w="12700" cap="flat" cmpd="sng" algn="ctr">
          <a:solidFill>
            <a:schemeClr val="accent5">
              <a:hueOff val="-5793037"/>
              <a:satOff val="-14931"/>
              <a:lumOff val="-100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8927567" y="756094"/>
        <a:ext cx="725847" cy="725847"/>
      </dsp:txXfrm>
    </dsp:sp>
    <dsp:sp modelId="{DA2169CB-5DDD-4AEE-A6F7-C4A5B5CDCA6E}">
      <dsp:nvSpPr>
        <dsp:cNvPr id="0" name=""/>
        <dsp:cNvSpPr/>
      </dsp:nvSpPr>
      <dsp:spPr>
        <a:xfrm>
          <a:off x="8068463" y="3685204"/>
          <a:ext cx="2444055" cy="72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407EE1-559F-482A-8FBC-84AA6F1577EF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CCD354-41DE-40D7-A424-E91A18B61AAC}">
      <dsp:nvSpPr>
        <dsp:cNvPr id="0" name=""/>
        <dsp:cNvSpPr/>
      </dsp:nvSpPr>
      <dsp:spPr>
        <a:xfrm>
          <a:off x="0" y="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Proactively identify threats </a:t>
          </a:r>
        </a:p>
      </dsp:txBody>
      <dsp:txXfrm>
        <a:off x="0" y="0"/>
        <a:ext cx="6900512" cy="1384035"/>
      </dsp:txXfrm>
    </dsp:sp>
    <dsp:sp modelId="{10E2A53C-836B-4C42-8232-D9D1847FC078}">
      <dsp:nvSpPr>
        <dsp:cNvPr id="0" name=""/>
        <dsp:cNvSpPr/>
      </dsp:nvSpPr>
      <dsp:spPr>
        <a:xfrm>
          <a:off x="0" y="1384035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CB8443-8454-4F76-AED3-695450D56C73}">
      <dsp:nvSpPr>
        <dsp:cNvPr id="0" name=""/>
        <dsp:cNvSpPr/>
      </dsp:nvSpPr>
      <dsp:spPr>
        <a:xfrm>
          <a:off x="0" y="138403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To detect current threats, create and run custom analysis models using security event data </a:t>
          </a:r>
        </a:p>
      </dsp:txBody>
      <dsp:txXfrm>
        <a:off x="0" y="1384035"/>
        <a:ext cx="6900512" cy="1384035"/>
      </dsp:txXfrm>
    </dsp:sp>
    <dsp:sp modelId="{BB0C2576-71B4-4AE3-ACD1-568ED5C395FB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F5C914-4821-478D-8307-D6A6FDBA83EC}">
      <dsp:nvSpPr>
        <dsp:cNvPr id="0" name=""/>
        <dsp:cNvSpPr/>
      </dsp:nvSpPr>
      <dsp:spPr>
        <a:xfrm>
          <a:off x="0" y="276807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Contribute to the identification (hunting) and profiling of threat actors and TTPs (tactics, techniques, and procedures) </a:t>
          </a:r>
        </a:p>
      </dsp:txBody>
      <dsp:txXfrm>
        <a:off x="0" y="2768070"/>
        <a:ext cx="6900512" cy="1384035"/>
      </dsp:txXfrm>
    </dsp:sp>
    <dsp:sp modelId="{6784129F-01D7-4E33-B205-564EEA66A309}">
      <dsp:nvSpPr>
        <dsp:cNvPr id="0" name=""/>
        <dsp:cNvSpPr/>
      </dsp:nvSpPr>
      <dsp:spPr>
        <a:xfrm>
          <a:off x="0" y="4152105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253E63-9143-43AC-837D-C608CBD9EAC7}">
      <dsp:nvSpPr>
        <dsp:cNvPr id="0" name=""/>
        <dsp:cNvSpPr/>
      </dsp:nvSpPr>
      <dsp:spPr>
        <a:xfrm>
          <a:off x="0" y="415210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In the area of Threat collection, providing mentorship and support to peers </a:t>
          </a:r>
        </a:p>
      </dsp:txBody>
      <dsp:txXfrm>
        <a:off x="0" y="4152105"/>
        <a:ext cx="6900512" cy="13840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EDAAC8-CC8A-492C-8F26-34910BCFD823}">
      <dsp:nvSpPr>
        <dsp:cNvPr id="0" name=""/>
        <dsp:cNvSpPr/>
      </dsp:nvSpPr>
      <dsp:spPr>
        <a:xfrm>
          <a:off x="0" y="3399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A36F14-1D6A-4621-B207-7FAD919C138E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DDA833-6833-4E29-9732-CC03F1D0EAFF}">
      <dsp:nvSpPr>
        <dsp:cNvPr id="0" name=""/>
        <dsp:cNvSpPr/>
      </dsp:nvSpPr>
      <dsp:spPr>
        <a:xfrm>
          <a:off x="836323" y="3399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Collect forensically sound artefacts from compromised machines in order of volatility</a:t>
          </a:r>
        </a:p>
      </dsp:txBody>
      <dsp:txXfrm>
        <a:off x="836323" y="3399"/>
        <a:ext cx="9679276" cy="724089"/>
      </dsp:txXfrm>
    </dsp:sp>
    <dsp:sp modelId="{63FA0233-185B-400E-9F62-4B9F02E808B7}">
      <dsp:nvSpPr>
        <dsp:cNvPr id="0" name=""/>
        <dsp:cNvSpPr/>
      </dsp:nvSpPr>
      <dsp:spPr>
        <a:xfrm>
          <a:off x="0" y="908511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C2662A-5607-443F-A095-B481787BEA9E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EFB19E-4C20-46B9-B4ED-BEAF958D1C31}">
      <dsp:nvSpPr>
        <dsp:cNvPr id="0" name=""/>
        <dsp:cNvSpPr/>
      </dsp:nvSpPr>
      <dsp:spPr>
        <a:xfrm>
          <a:off x="836323" y="908511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Preform forensics analysis on images using tools like volatility and Autopsy</a:t>
          </a:r>
        </a:p>
      </dsp:txBody>
      <dsp:txXfrm>
        <a:off x="836323" y="908511"/>
        <a:ext cx="9679276" cy="724089"/>
      </dsp:txXfrm>
    </dsp:sp>
    <dsp:sp modelId="{72C11883-4019-4B6F-BFCA-AFC79FF437D0}">
      <dsp:nvSpPr>
        <dsp:cNvPr id="0" name=""/>
        <dsp:cNvSpPr/>
      </dsp:nvSpPr>
      <dsp:spPr>
        <a:xfrm>
          <a:off x="0" y="1813624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9381D9-7CA6-4419-A2E9-171CEBD13AF2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62EFD2-AD20-410E-A3DE-A81A028EE0B6}">
      <dsp:nvSpPr>
        <dsp:cNvPr id="0" name=""/>
        <dsp:cNvSpPr/>
      </dsp:nvSpPr>
      <dsp:spPr>
        <a:xfrm>
          <a:off x="836323" y="1813624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Create reports indicating a timeline of events</a:t>
          </a:r>
        </a:p>
      </dsp:txBody>
      <dsp:txXfrm>
        <a:off x="836323" y="1813624"/>
        <a:ext cx="9679276" cy="724089"/>
      </dsp:txXfrm>
    </dsp:sp>
    <dsp:sp modelId="{416F6C13-4934-41B2-9C45-7DB8DB674CD6}">
      <dsp:nvSpPr>
        <dsp:cNvPr id="0" name=""/>
        <dsp:cNvSpPr/>
      </dsp:nvSpPr>
      <dsp:spPr>
        <a:xfrm>
          <a:off x="0" y="2718736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CFEC90-2D8C-4028-8D91-51A005B21D49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E6D39F-5925-4E4A-97EA-273EDEF81EC0}">
      <dsp:nvSpPr>
        <dsp:cNvPr id="0" name=""/>
        <dsp:cNvSpPr/>
      </dsp:nvSpPr>
      <dsp:spPr>
        <a:xfrm>
          <a:off x="836323" y="2718736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log chain of custody</a:t>
          </a:r>
        </a:p>
      </dsp:txBody>
      <dsp:txXfrm>
        <a:off x="836323" y="2718736"/>
        <a:ext cx="9679276" cy="724089"/>
      </dsp:txXfrm>
    </dsp:sp>
    <dsp:sp modelId="{43F849E2-854A-446F-B048-52A5DCEC2C61}">
      <dsp:nvSpPr>
        <dsp:cNvPr id="0" name=""/>
        <dsp:cNvSpPr/>
      </dsp:nvSpPr>
      <dsp:spPr>
        <a:xfrm>
          <a:off x="0" y="3623848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228919-411A-41E5-B7D6-5FBCC370BBB1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01FAD4-8124-4184-BBBE-54E428CBB07B}">
      <dsp:nvSpPr>
        <dsp:cNvPr id="0" name=""/>
        <dsp:cNvSpPr/>
      </dsp:nvSpPr>
      <dsp:spPr>
        <a:xfrm>
          <a:off x="836323" y="3623848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If incident is ongoing, provide updates to the IR team</a:t>
          </a:r>
        </a:p>
      </dsp:txBody>
      <dsp:txXfrm>
        <a:off x="836323" y="3623848"/>
        <a:ext cx="9679276" cy="7240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E8F-7CDC-4DB4-B01E-79A4B728514A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659A-10E5-482B-9F62-B91438B4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653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E8F-7CDC-4DB4-B01E-79A4B728514A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659A-10E5-482B-9F62-B91438B4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11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E8F-7CDC-4DB4-B01E-79A4B728514A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659A-10E5-482B-9F62-B91438B4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89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E8F-7CDC-4DB4-B01E-79A4B728514A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659A-10E5-482B-9F62-B91438B4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432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E8F-7CDC-4DB4-B01E-79A4B728514A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659A-10E5-482B-9F62-B91438B4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03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E8F-7CDC-4DB4-B01E-79A4B728514A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659A-10E5-482B-9F62-B91438B4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E8F-7CDC-4DB4-B01E-79A4B728514A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659A-10E5-482B-9F62-B91438B4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192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E8F-7CDC-4DB4-B01E-79A4B728514A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659A-10E5-482B-9F62-B91438B4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22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E8F-7CDC-4DB4-B01E-79A4B728514A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659A-10E5-482B-9F62-B91438B4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594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E8F-7CDC-4DB4-B01E-79A4B728514A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659A-10E5-482B-9F62-B91438B4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259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E8F-7CDC-4DB4-B01E-79A4B728514A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659A-10E5-482B-9F62-B91438B4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059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A3E8F-7CDC-4DB4-B01E-79A4B728514A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2659A-10E5-482B-9F62-B91438B4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72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cyberdefenders.org/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yberdefenders.org/blueteam-ctf-challenges/45" TargetMode="External"/><Relationship Id="rId2" Type="http://schemas.openxmlformats.org/officeDocument/2006/relationships/hyperlink" Target="https://cyberdefender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yberdefenders.org/blueteam-ctf-challenges/45" TargetMode="External"/><Relationship Id="rId2" Type="http://schemas.openxmlformats.org/officeDocument/2006/relationships/hyperlink" Target="https://cyberdefender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698F9-FB55-4B53-A9ED-D3459CD17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 dirty="0"/>
              <a:t>Agenda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536F1-9B9E-4778-A4CA-851A0B8CB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400" dirty="0"/>
              <a:t>What is a SOC?</a:t>
            </a:r>
          </a:p>
          <a:p>
            <a:r>
              <a:rPr lang="en-US" sz="2400" dirty="0"/>
              <a:t>Tools</a:t>
            </a:r>
          </a:p>
          <a:p>
            <a:r>
              <a:rPr lang="en-US" sz="2400" dirty="0"/>
              <a:t>Lab</a:t>
            </a:r>
          </a:p>
          <a:p>
            <a:pPr lvl="1"/>
            <a:r>
              <a:rPr lang="en-US" dirty="0">
                <a:hlinkClick r:id="rId2"/>
              </a:rPr>
              <a:t>https://cyberdefenders.org/</a:t>
            </a:r>
            <a:endParaRPr lang="en-US" dirty="0"/>
          </a:p>
          <a:p>
            <a:pPr lvl="2"/>
            <a:r>
              <a:rPr lang="en-US" dirty="0" err="1"/>
              <a:t>WireShark</a:t>
            </a:r>
            <a:endParaRPr lang="en-US" dirty="0"/>
          </a:p>
          <a:p>
            <a:pPr lvl="2"/>
            <a:r>
              <a:rPr lang="en-US" dirty="0"/>
              <a:t>Brim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22FCD5-3387-42C3-951C-45C28843B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48" y="1607070"/>
            <a:ext cx="5458968" cy="364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30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08D29F-0AF9-42E8-B932-3CB446C83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Threat Hunter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8BA2382-394B-B57A-53F1-77E6A5E42C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9008434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0888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67553-C2D8-432C-8127-6A05D8356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Forensic Analyst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BFDE3EF-0BAE-8453-25D5-A0D7075F47C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1720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CAB4AF-295A-4D43-8509-A47A2B25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SIEM Engineer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FCFB2-3701-486E-9117-0F160EEE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/>
              <a:t>Manage, tune, and optimize SIEM tool </a:t>
            </a:r>
          </a:p>
          <a:p>
            <a:r>
              <a:rPr lang="en-US" sz="2200"/>
              <a:t>Maintain and suggest monitoring and analysis tools </a:t>
            </a:r>
          </a:p>
          <a:p>
            <a:r>
              <a:rPr lang="en-US" sz="2200"/>
              <a:t>Develop a structure that is secure and keeps the attackers outside </a:t>
            </a:r>
          </a:p>
          <a:p>
            <a:r>
              <a:rPr lang="en-US" sz="2200"/>
              <a:t>Will collaborate closely with senior engineers and threat analysts</a:t>
            </a:r>
          </a:p>
          <a:p>
            <a:r>
              <a:rPr lang="en-US" sz="2200"/>
              <a:t>Assists with the escalation of significant and complex customer issues, as well as product configuration and testing </a:t>
            </a:r>
          </a:p>
        </p:txBody>
      </p:sp>
    </p:spTree>
    <p:extLst>
      <p:ext uri="{BB962C8B-B14F-4D97-AF65-F5344CB8AC3E}">
        <p14:creationId xmlns:p14="http://schemas.microsoft.com/office/powerpoint/2010/main" val="2812268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A70553-C0C2-40DD-8080-239D09CFD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SOC Manager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3444E-3C05-42F7-A592-8BB1E2830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/>
              <a:t>Lead and manage SOC </a:t>
            </a:r>
          </a:p>
          <a:p>
            <a:r>
              <a:rPr lang="en-US" sz="2200"/>
              <a:t>Create new operational rules, processes, and procedures to improve security procedures </a:t>
            </a:r>
          </a:p>
          <a:p>
            <a:r>
              <a:rPr lang="en-US" sz="2200"/>
              <a:t>Managing shifts / team in the 24X7</a:t>
            </a:r>
          </a:p>
          <a:p>
            <a:r>
              <a:rPr lang="en-US" sz="2200"/>
              <a:t>Handling escalated security incidents</a:t>
            </a:r>
          </a:p>
          <a:p>
            <a:r>
              <a:rPr lang="en-US" sz="2200"/>
              <a:t>Coordinate with stake holders </a:t>
            </a:r>
          </a:p>
        </p:txBody>
      </p:sp>
    </p:spTree>
    <p:extLst>
      <p:ext uri="{BB962C8B-B14F-4D97-AF65-F5344CB8AC3E}">
        <p14:creationId xmlns:p14="http://schemas.microsoft.com/office/powerpoint/2010/main" val="2629565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07F882-152F-4E23-BDC2-E2E0F5B1A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5027190" cy="1151739"/>
          </a:xfrm>
        </p:spPr>
        <p:txBody>
          <a:bodyPr anchor="b">
            <a:normAutofit/>
          </a:bodyPr>
          <a:lstStyle/>
          <a:p>
            <a:r>
              <a:rPr lang="en-US" sz="2600" dirty="0"/>
              <a:t>Lab @ </a:t>
            </a:r>
            <a:r>
              <a:rPr lang="en-US" sz="2600" dirty="0">
                <a:hlinkClick r:id="rId2"/>
              </a:rPr>
              <a:t>https://cyberdefenders org/</a:t>
            </a:r>
            <a:endParaRPr lang="en-US" sz="2600" dirty="0"/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FA5A2-E0E7-4C2F-BD42-75825E6CC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2641858"/>
            <a:ext cx="5318593" cy="3551709"/>
          </a:xfrm>
        </p:spPr>
        <p:txBody>
          <a:bodyPr>
            <a:normAutofit/>
          </a:bodyPr>
          <a:lstStyle/>
          <a:p>
            <a:r>
              <a:rPr lang="en-US" sz="2000" dirty="0"/>
              <a:t>Install Brim, </a:t>
            </a:r>
            <a:r>
              <a:rPr lang="en-US" sz="2000" dirty="0" err="1"/>
              <a:t>WireShark</a:t>
            </a:r>
            <a:endParaRPr lang="en-US" sz="2000" dirty="0"/>
          </a:p>
          <a:p>
            <a:r>
              <a:rPr lang="en-US" sz="2000" dirty="0"/>
              <a:t>Create free account @ </a:t>
            </a:r>
            <a:r>
              <a:rPr lang="en-US" sz="2000" dirty="0">
                <a:hlinkClick r:id="rId2"/>
              </a:rPr>
              <a:t>https://cyberdefenders.org/</a:t>
            </a:r>
            <a:endParaRPr lang="en-US" sz="2000" dirty="0"/>
          </a:p>
          <a:p>
            <a:pPr lvl="1"/>
            <a:r>
              <a:rPr lang="en-US" sz="2000" dirty="0"/>
              <a:t>Under ‘Practice’ tab, Search ‘</a:t>
            </a:r>
            <a:r>
              <a:rPr lang="en-US" sz="2000" dirty="0" err="1"/>
              <a:t>HoneyBOT</a:t>
            </a:r>
            <a:r>
              <a:rPr lang="en-US" sz="2000" dirty="0"/>
              <a:t>’</a:t>
            </a:r>
          </a:p>
          <a:p>
            <a:pPr lvl="2"/>
            <a:r>
              <a:rPr lang="en-US" dirty="0"/>
              <a:t>Questions 1-12</a:t>
            </a:r>
          </a:p>
          <a:p>
            <a:pPr lvl="2"/>
            <a:r>
              <a:rPr lang="en-US" dirty="0">
                <a:hlinkClick r:id="rId3"/>
              </a:rPr>
              <a:t>https://cyberdefenders.org/blueteam-ctf-challenges/45</a:t>
            </a:r>
            <a:endParaRPr lang="en-US" dirty="0"/>
          </a:p>
          <a:p>
            <a:r>
              <a:rPr lang="en-US" sz="2000" dirty="0"/>
              <a:t>Look for the Story</a:t>
            </a:r>
          </a:p>
          <a:p>
            <a:r>
              <a:rPr lang="en-US" sz="2000" dirty="0"/>
              <a:t>How does blank data fit into the bigger picture?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0573ED-ABF4-4B4B-8A19-D40FBD3475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3"/>
          <a:stretch/>
        </p:blipFill>
        <p:spPr>
          <a:xfrm>
            <a:off x="6057524" y="743578"/>
            <a:ext cx="6132953" cy="6114422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90586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97E77-1D15-4186-BDC1-BFBDF80F5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What is Wireshark?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2AFCA-B740-4CED-9FD0-A8CA89A7E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Free and open-source packet analyzer</a:t>
            </a:r>
          </a:p>
          <a:p>
            <a:r>
              <a:rPr lang="en-US" sz="2200" dirty="0"/>
              <a:t>Easy to introduce, difficult to master</a:t>
            </a:r>
          </a:p>
          <a:p>
            <a:r>
              <a:rPr lang="en-US" sz="2200" dirty="0"/>
              <a:t>Good for looking at raw data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9093C75C-7CC3-4FAF-A5EA-52081EAF0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526" y="4290992"/>
            <a:ext cx="451485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86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EDDAD8-2006-4603-9202-8E28863C0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US" dirty="0"/>
              <a:t>Brim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DEA2CDC-0DEB-4A78-AFF2-C519FF0FE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>
            <a:normAutofit/>
          </a:bodyPr>
          <a:lstStyle/>
          <a:p>
            <a:r>
              <a:rPr lang="en-US" dirty="0"/>
              <a:t>Faster, lighter, and friendlier compliment to Wireshark</a:t>
            </a:r>
          </a:p>
          <a:p>
            <a:r>
              <a:rPr lang="en-US" dirty="0"/>
              <a:t>Brim is to Wireshark, as SparkNotes is to Shakespeare</a:t>
            </a:r>
          </a:p>
          <a:p>
            <a:r>
              <a:rPr lang="en-US" dirty="0"/>
              <a:t>The summary is good, but sometimes you need a firsthand source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EF4A5A-CF67-4498-B899-762F567D12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764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20" name="Arc 19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46EC5C-0865-4315-B4E0-48096F7232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99" r="1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024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E86520-1D34-45AF-866B-259BBBF54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B06B5-EE1B-487A-BAF0-1B7B83AD5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6931" y="2962451"/>
            <a:ext cx="2779954" cy="2820012"/>
          </a:xfrm>
        </p:spPr>
        <p:txBody>
          <a:bodyPr>
            <a:normAutofit/>
          </a:bodyPr>
          <a:lstStyle/>
          <a:p>
            <a:r>
              <a:rPr lang="en-US" sz="1600" dirty="0"/>
              <a:t>Common Vulneraries and Exposures</a:t>
            </a:r>
          </a:p>
          <a:p>
            <a:pPr lvl="1"/>
            <a:r>
              <a:rPr lang="en-US" sz="1600" dirty="0"/>
              <a:t>https://www exploit-db.com/</a:t>
            </a:r>
          </a:p>
          <a:p>
            <a:pPr lvl="1"/>
            <a:r>
              <a:rPr lang="en-US" sz="1600" dirty="0"/>
              <a:t>https://cve mitre.org</a:t>
            </a:r>
          </a:p>
          <a:p>
            <a:pPr lvl="1"/>
            <a:r>
              <a:rPr lang="en-US" sz="1600" dirty="0"/>
              <a:t>https://nvd nist.gov/</a:t>
            </a:r>
          </a:p>
          <a:p>
            <a:r>
              <a:rPr lang="en-US" sz="1600" dirty="0"/>
              <a:t>Google &lt;exploit characteristics&gt; + “Exploit database”</a:t>
            </a:r>
          </a:p>
          <a:p>
            <a:pPr lvl="1"/>
            <a:endParaRPr lang="en-US" sz="1600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2555707-EF1F-44A4-8C3F-D502C068F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103" y="3368702"/>
            <a:ext cx="6691698" cy="200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096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8CF2227-CB0C-4627-B4D9-8E812784E3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25339"/>
          <a:stretch/>
        </p:blipFill>
        <p:spPr>
          <a:xfrm>
            <a:off x="5473434" y="281566"/>
            <a:ext cx="6499921" cy="752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49FC73-B533-4028-B372-CAB7AF40E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911" y="1642484"/>
            <a:ext cx="1743075" cy="4933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631AD5-8D9C-48B9-AB9B-FB8E5AAD8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50" y="4041340"/>
            <a:ext cx="1647825" cy="1714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53D223-0BB0-4AAD-AA17-67B2E6BF7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92" y="6119680"/>
            <a:ext cx="1362075" cy="5143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1D5FB2A-36C9-4179-9F9D-02C8EBB6A0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750" y="2624133"/>
            <a:ext cx="2990850" cy="11144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BF483CC-5AB0-4278-8384-5B445BA82E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0858" y="1642484"/>
            <a:ext cx="2638425" cy="6000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D7E3ADD-D07D-4EC0-ACCE-AFD1AA2D5B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5458" y="2425121"/>
            <a:ext cx="1514475" cy="5619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F1888F2-9B59-43EF-BCEC-2DA8D0269D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5458" y="3262308"/>
            <a:ext cx="1343025" cy="4762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8B3EEF5-974E-4F05-99F2-9E9925B984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25458" y="3987795"/>
            <a:ext cx="1466850" cy="4191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9FC1E50-0C20-4B65-8941-002EDC06D29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18171"/>
          <a:stretch/>
        </p:blipFill>
        <p:spPr>
          <a:xfrm>
            <a:off x="9064382" y="4641415"/>
            <a:ext cx="2887116" cy="5143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7498790-AC95-4A48-883B-B7A4AA7885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64382" y="5444398"/>
            <a:ext cx="1905000" cy="4191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B0539D9-8DD5-441F-8B40-65E5C6360EA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39733" y="6152131"/>
            <a:ext cx="1600200" cy="514350"/>
          </a:xfrm>
          <a:prstGeom prst="rect">
            <a:avLst/>
          </a:prstGeom>
        </p:spPr>
      </p:pic>
      <p:pic>
        <p:nvPicPr>
          <p:cNvPr id="34" name="Content Placeholder 4">
            <a:extLst>
              <a:ext uri="{FF2B5EF4-FFF2-40B4-BE49-F238E27FC236}">
                <a16:creationId xmlns:a16="http://schemas.microsoft.com/office/drawing/2014/main" id="{0ADA9287-1C3F-4C0E-983B-7E6D640CA4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4"/>
          <a:stretch>
            <a:fillRect/>
          </a:stretch>
        </p:blipFill>
        <p:spPr>
          <a:xfrm>
            <a:off x="121750" y="128016"/>
            <a:ext cx="5229955" cy="2095792"/>
          </a:xfr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D1D426B-F7D8-41F3-A1DE-FB1A6D5FBC7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80758" y="3237998"/>
            <a:ext cx="249555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089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26576505-853B-4F8A-ACB4-66D7DB6A04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CDB87E-C16C-4CA6-BBFC-42D464D846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6230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07F882-152F-4E23-BDC2-E2E0F5B1A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5027190" cy="1151739"/>
          </a:xfrm>
        </p:spPr>
        <p:txBody>
          <a:bodyPr anchor="b">
            <a:normAutofit/>
          </a:bodyPr>
          <a:lstStyle/>
          <a:p>
            <a:r>
              <a:rPr lang="en-US" sz="2600" dirty="0"/>
              <a:t>Lab @ </a:t>
            </a:r>
            <a:r>
              <a:rPr lang="en-US" sz="2600" dirty="0">
                <a:hlinkClick r:id="rId2"/>
              </a:rPr>
              <a:t>https://cyberdefenders org/</a:t>
            </a:r>
            <a:endParaRPr lang="en-US" sz="2600" dirty="0"/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FA5A2-E0E7-4C2F-BD42-75825E6CC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2641858"/>
            <a:ext cx="5318593" cy="3551709"/>
          </a:xfrm>
        </p:spPr>
        <p:txBody>
          <a:bodyPr>
            <a:normAutofit/>
          </a:bodyPr>
          <a:lstStyle/>
          <a:p>
            <a:r>
              <a:rPr lang="en-US" sz="2000" dirty="0"/>
              <a:t>Install Brim, </a:t>
            </a:r>
            <a:r>
              <a:rPr lang="en-US" sz="2000" dirty="0" err="1"/>
              <a:t>WireShark</a:t>
            </a:r>
            <a:endParaRPr lang="en-US" sz="2000" dirty="0"/>
          </a:p>
          <a:p>
            <a:r>
              <a:rPr lang="en-US" sz="2000" dirty="0"/>
              <a:t>Create free account @ </a:t>
            </a:r>
            <a:r>
              <a:rPr lang="en-US" sz="2000" dirty="0">
                <a:hlinkClick r:id="rId2"/>
              </a:rPr>
              <a:t>https://cyberdefenders org/</a:t>
            </a:r>
            <a:endParaRPr lang="en-US" sz="2000" dirty="0"/>
          </a:p>
          <a:p>
            <a:pPr lvl="1"/>
            <a:r>
              <a:rPr lang="en-US" sz="2000" dirty="0"/>
              <a:t>Under ‘Practice’ tab, Search ‘</a:t>
            </a:r>
            <a:r>
              <a:rPr lang="en-US" sz="2000" dirty="0" err="1"/>
              <a:t>HoneyBOT</a:t>
            </a:r>
            <a:r>
              <a:rPr lang="en-US" sz="2000" dirty="0"/>
              <a:t>’</a:t>
            </a:r>
          </a:p>
          <a:p>
            <a:pPr lvl="2"/>
            <a:r>
              <a:rPr lang="en-US" dirty="0"/>
              <a:t>Questions 1-12</a:t>
            </a:r>
          </a:p>
          <a:p>
            <a:pPr lvl="2"/>
            <a:r>
              <a:rPr lang="en-US" dirty="0">
                <a:hlinkClick r:id="rId3"/>
              </a:rPr>
              <a:t>https://cyberdefenders org/blueteam-ctf-challenges/45</a:t>
            </a:r>
            <a:endParaRPr lang="en-US" dirty="0"/>
          </a:p>
          <a:p>
            <a:r>
              <a:rPr lang="en-US" sz="2000" dirty="0"/>
              <a:t>Look for the Story</a:t>
            </a:r>
          </a:p>
          <a:p>
            <a:r>
              <a:rPr lang="en-US" sz="2000" dirty="0"/>
              <a:t>How does blank data fit into the bigger picture?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0573ED-ABF4-4B4B-8A19-D40FBD3475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3"/>
          <a:stretch/>
        </p:blipFill>
        <p:spPr>
          <a:xfrm>
            <a:off x="6057524" y="743578"/>
            <a:ext cx="6132953" cy="6114422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38459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23722-E77F-4B48-A24A-CAD39709B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151188"/>
            <a:ext cx="10515600" cy="1325563"/>
          </a:xfrm>
        </p:spPr>
        <p:txBody>
          <a:bodyPr/>
          <a:lstStyle/>
          <a:p>
            <a:r>
              <a:rPr lang="en-US" dirty="0"/>
              <a:t>Question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8545E-1717-4704-B546-52FEE6F78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03275"/>
          </a:xfrm>
        </p:spPr>
        <p:txBody>
          <a:bodyPr/>
          <a:lstStyle/>
          <a:p>
            <a:r>
              <a:rPr lang="en-US" dirty="0"/>
              <a:t>What is the attacker's IP address?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97E11BD-B6D8-45BA-92F8-E46A6005DE5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Question 1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515AE4-17DF-4531-A1D6-E001F6EDEB4F}"/>
              </a:ext>
            </a:extLst>
          </p:cNvPr>
          <p:cNvSpPr txBox="1">
            <a:spLocks/>
          </p:cNvSpPr>
          <p:nvPr/>
        </p:nvSpPr>
        <p:spPr>
          <a:xfrm>
            <a:off x="914400" y="4648201"/>
            <a:ext cx="10515600" cy="803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is the target's IP address?</a:t>
            </a:r>
          </a:p>
        </p:txBody>
      </p:sp>
    </p:spTree>
    <p:extLst>
      <p:ext uri="{BB962C8B-B14F-4D97-AF65-F5344CB8AC3E}">
        <p14:creationId xmlns:p14="http://schemas.microsoft.com/office/powerpoint/2010/main" val="1462502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BC0FCB-D948-4ABE-9D3E-ECEC87AA42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16872"/>
            <a:ext cx="10905066" cy="29988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404655-92BB-425A-A99F-221240EA6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734" y="4244830"/>
            <a:ext cx="4172532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65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B3D1909-9619-4A7F-A0C2-E672305096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55311"/>
            <a:ext cx="10905066" cy="2426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AA63D7-B9DF-44F9-ACE5-69C43444D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4050624"/>
            <a:ext cx="10939254" cy="242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21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6D9D1-FADD-47D0-9B29-D4B3160D5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BA01E-05FB-48A0-A14A-77A3B47B8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the country code for the attacker's IP address</a:t>
            </a:r>
          </a:p>
        </p:txBody>
      </p:sp>
    </p:spTree>
    <p:extLst>
      <p:ext uri="{BB962C8B-B14F-4D97-AF65-F5344CB8AC3E}">
        <p14:creationId xmlns:p14="http://schemas.microsoft.com/office/powerpoint/2010/main" val="4193104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23A77C6-8727-4249-80FD-347A5B1529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6640" y="643466"/>
            <a:ext cx="725871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22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B45735A-01CF-4183-A22B-C1DD628506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934466"/>
            <a:ext cx="10905066" cy="498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33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154001-E34C-4588-A081-B03A62E73B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0489" y="643466"/>
            <a:ext cx="627102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57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55083-E16E-440B-BF58-DB29F7CF5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346DC-26E5-414D-9A84-3F3A46968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TCP sessions are present in the captured traffic?</a:t>
            </a:r>
          </a:p>
        </p:txBody>
      </p:sp>
    </p:spTree>
    <p:extLst>
      <p:ext uri="{BB962C8B-B14F-4D97-AF65-F5344CB8AC3E}">
        <p14:creationId xmlns:p14="http://schemas.microsoft.com/office/powerpoint/2010/main" val="1130195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087C69-D9AC-4A97-87B5-633830E24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3702" y="571501"/>
            <a:ext cx="6444596" cy="24972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F4443E-0DBE-4150-9FC1-9C005859E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39" y="4233737"/>
            <a:ext cx="10539721" cy="205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6B098A-13D4-409E-88C5-B970BFE3D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5" y="3308350"/>
            <a:ext cx="11563350" cy="3314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EB3607-756C-40D3-A506-F98F0E666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687" y="140677"/>
            <a:ext cx="531495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29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DEBCF-93F7-4D5C-A10D-EB6CC1B5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The Blue Team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A22D79F-4A37-9557-E859-EFD07579D25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03405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B633B-B99F-407D-A065-3F0E2DE4A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6FFAE-5711-414D-A71F-55D6635DB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did it take to perform the attack (in seconds)?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0670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96C8BAF-68F3-4B78-B238-35DF5D865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F4CD6D0-5A87-4BA2-A13A-0E40511C3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699565"/>
            <a:ext cx="3553132" cy="5156200"/>
            <a:chOff x="7807230" y="2012810"/>
            <a:chExt cx="3251252" cy="345986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877EAC0-2063-444D-8EE9-72FED2E03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C155BF8-661A-4F4A-B4EC-923105C69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050B38B-4399-4979-B288-1C1347390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854" y="872793"/>
            <a:ext cx="1466971" cy="4809744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9537076-EF48-4F72-9164-FD8260D55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19434" y="699565"/>
            <a:ext cx="3553132" cy="5156200"/>
            <a:chOff x="7807230" y="2012810"/>
            <a:chExt cx="3251252" cy="345986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89673CB-C48B-4D05-B6E4-B88CD5BAA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6C31A20-B341-476E-8C04-A26C87E1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38B4ECE-CDFE-4DC2-94A2-B172E9319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333" y="1311819"/>
            <a:ext cx="3209544" cy="393169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EFC3492-86BD-4D75-B5B4-C2DBFE0B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04093" y="699565"/>
            <a:ext cx="3553132" cy="5156200"/>
            <a:chOff x="7807230" y="2012810"/>
            <a:chExt cx="3251252" cy="345986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72E5074-2516-4705-BFF1-F508394A0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2259E4C-F24C-4180-AEC3-76255D535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871DFF9-A039-4087-9DF5-CD60CFCAA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87" y="1486974"/>
            <a:ext cx="3209544" cy="358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977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65926-B555-49D1-AEF5-FCC56BB1D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7 (no Q 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9A500-A83A-451B-ACD2-40754B7B9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the CVE number of the exploited vulnerability </a:t>
            </a:r>
          </a:p>
        </p:txBody>
      </p:sp>
    </p:spTree>
    <p:extLst>
      <p:ext uri="{BB962C8B-B14F-4D97-AF65-F5344CB8AC3E}">
        <p14:creationId xmlns:p14="http://schemas.microsoft.com/office/powerpoint/2010/main" val="27658747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5AA86-C303-404C-B6BD-536AC2D5A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Answer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2C5C63-4CDB-495B-894B-2AD0D1735524}"/>
              </a:ext>
            </a:extLst>
          </p:cNvPr>
          <p:cNvSpPr txBox="1"/>
          <p:nvPr/>
        </p:nvSpPr>
        <p:spPr>
          <a:xfrm>
            <a:off x="599090" y="1690688"/>
            <a:ext cx="722060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	</a:t>
            </a:r>
            <a:r>
              <a:rPr lang="en-US" dirty="0" err="1"/>
              <a:t>tcp</a:t>
            </a:r>
            <a:endParaRPr lang="en-US" dirty="0"/>
          </a:p>
          <a:p>
            <a:r>
              <a:rPr lang="en-US" dirty="0"/>
              <a:t>		</a:t>
            </a:r>
            <a:r>
              <a:rPr lang="en-US" dirty="0" err="1"/>
              <a:t>smb</a:t>
            </a:r>
            <a:endParaRPr lang="en-US" dirty="0"/>
          </a:p>
          <a:p>
            <a:r>
              <a:rPr lang="en-US" dirty="0"/>
              <a:t>			</a:t>
            </a:r>
            <a:r>
              <a:rPr lang="en-US" dirty="0" err="1"/>
              <a:t>dcerpc</a:t>
            </a:r>
            <a:endParaRPr lang="en-US" dirty="0"/>
          </a:p>
          <a:p>
            <a:r>
              <a:rPr lang="en-US" dirty="0"/>
              <a:t>				</a:t>
            </a:r>
            <a:r>
              <a:rPr lang="en-US" dirty="0" err="1"/>
              <a:t>dssetup</a:t>
            </a:r>
            <a:r>
              <a:rPr lang="en-US" dirty="0"/>
              <a:t>	</a:t>
            </a:r>
          </a:p>
          <a:p>
            <a:r>
              <a:rPr lang="en-US" dirty="0"/>
              <a:t>					</a:t>
            </a:r>
            <a:r>
              <a:rPr lang="en-US" dirty="0" err="1"/>
              <a:t>DsRolerUpgradeDownlevelServerOverflow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DE7D25-711C-431D-841B-6E953C2BD0A7}"/>
              </a:ext>
            </a:extLst>
          </p:cNvPr>
          <p:cNvSpPr txBox="1"/>
          <p:nvPr/>
        </p:nvSpPr>
        <p:spPr>
          <a:xfrm>
            <a:off x="977462" y="3541986"/>
            <a:ext cx="68422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33&amp;38</a:t>
            </a:r>
          </a:p>
          <a:p>
            <a:r>
              <a:rPr lang="en-US" dirty="0"/>
              <a:t>	</a:t>
            </a:r>
            <a:r>
              <a:rPr lang="en-US" dirty="0" err="1"/>
              <a:t>DsRoleUpgradeDownlevelServer</a:t>
            </a:r>
            <a:endParaRPr lang="en-US" dirty="0"/>
          </a:p>
          <a:p>
            <a:r>
              <a:rPr lang="en-US" dirty="0"/>
              <a:t>		google</a:t>
            </a:r>
          </a:p>
          <a:p>
            <a:r>
              <a:rPr lang="en-US" dirty="0"/>
              <a:t>			</a:t>
            </a:r>
            <a:r>
              <a:rPr lang="en-US" dirty="0" err="1"/>
              <a:t>DsRolerUpgradeDownlevelServer</a:t>
            </a:r>
            <a:r>
              <a:rPr lang="en-US" dirty="0"/>
              <a:t> Overflow</a:t>
            </a:r>
          </a:p>
          <a:p>
            <a:r>
              <a:rPr lang="en-US" dirty="0"/>
              <a:t>				https://www exploit-</a:t>
            </a:r>
            <a:r>
              <a:rPr lang="en-US" dirty="0" err="1"/>
              <a:t>db</a:t>
            </a:r>
            <a:r>
              <a:rPr lang="en-US" dirty="0"/>
              <a:t> com/exploits/16368</a:t>
            </a:r>
          </a:p>
          <a:p>
            <a:r>
              <a:rPr lang="en-US" dirty="0"/>
              <a:t>				https://nvd </a:t>
            </a:r>
            <a:r>
              <a:rPr lang="en-US" dirty="0" err="1"/>
              <a:t>nist</a:t>
            </a:r>
            <a:r>
              <a:rPr lang="en-US" dirty="0"/>
              <a:t> gov/vuln/detail/CVE-2003-0533</a:t>
            </a:r>
          </a:p>
        </p:txBody>
      </p:sp>
    </p:spTree>
    <p:extLst>
      <p:ext uri="{BB962C8B-B14F-4D97-AF65-F5344CB8AC3E}">
        <p14:creationId xmlns:p14="http://schemas.microsoft.com/office/powerpoint/2010/main" val="30716145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5F3C66-FC63-4AE2-8DD2-DD4A35858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749" y="2165816"/>
            <a:ext cx="821055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850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CDA10-BF4F-4714-95A9-3F1CDFEE9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DCDEEAB-5D80-49B5-BB7F-BFE99E35D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27068"/>
            <a:ext cx="10515600" cy="3348452"/>
          </a:xfrm>
        </p:spPr>
      </p:pic>
    </p:spTree>
    <p:extLst>
      <p:ext uri="{BB962C8B-B14F-4D97-AF65-F5344CB8AC3E}">
        <p14:creationId xmlns:p14="http://schemas.microsoft.com/office/powerpoint/2010/main" val="18669379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192544-986F-4A43-94F8-F46E55AFEB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475" y="1913833"/>
            <a:ext cx="11255050" cy="3406134"/>
          </a:xfrm>
        </p:spPr>
      </p:pic>
    </p:spTree>
    <p:extLst>
      <p:ext uri="{BB962C8B-B14F-4D97-AF65-F5344CB8AC3E}">
        <p14:creationId xmlns:p14="http://schemas.microsoft.com/office/powerpoint/2010/main" val="24708411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1D8D4-36F7-473F-B20D-B37B8B40F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97499"/>
            <a:ext cx="10515600" cy="779463"/>
          </a:xfrm>
        </p:spPr>
        <p:txBody>
          <a:bodyPr/>
          <a:lstStyle/>
          <a:p>
            <a:r>
              <a:rPr lang="en-US" dirty="0"/>
              <a:t>CVE-2003-0533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E632A9-F641-4E3C-9675-F3283DA8F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2141"/>
            <a:ext cx="12192000" cy="339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912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EC90-E391-4AEA-805B-375584652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81CAA-35D4-4DF5-AA49-DF9000D09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protocol was used to carry over the exploit?</a:t>
            </a:r>
          </a:p>
        </p:txBody>
      </p:sp>
    </p:spTree>
    <p:extLst>
      <p:ext uri="{BB962C8B-B14F-4D97-AF65-F5344CB8AC3E}">
        <p14:creationId xmlns:p14="http://schemas.microsoft.com/office/powerpoint/2010/main" val="34722142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902262-F7C5-4DB3-B3E6-45936DE14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390" y="0"/>
            <a:ext cx="11151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19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C7A25-C5D3-4D48-879C-C2A18926A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What is a SOC?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41AA2-AF0A-43A6-8318-26FA38D04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/>
              <a:t>The primary duty of the SOC is to protect the organization against cyberattacks </a:t>
            </a:r>
          </a:p>
          <a:p>
            <a:r>
              <a:rPr lang="en-US" sz="2200"/>
              <a:t>Often these departments monitor 24/7</a:t>
            </a:r>
          </a:p>
          <a:p>
            <a:r>
              <a:rPr lang="en-US" sz="2200"/>
              <a:t>Depending on the organization it can extend to a facility's physical security as well</a:t>
            </a:r>
          </a:p>
        </p:txBody>
      </p:sp>
      <p:pic>
        <p:nvPicPr>
          <p:cNvPr id="5" name="Picture 4" descr="A picture containing person, clothing, person, sock&#10;&#10;Description automatically generated">
            <a:extLst>
              <a:ext uri="{FF2B5EF4-FFF2-40B4-BE49-F238E27FC236}">
                <a16:creationId xmlns:a16="http://schemas.microsoft.com/office/drawing/2014/main" id="{B35AAEE1-4EE1-0D37-96F1-E2BFC0B63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27" r="-1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396223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D36BC-5003-443F-8C74-2CF1ACB8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34904-6C72-4130-8DFB-93A474E6A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protocol did the attacker use to download additional malicious files to the target system?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517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17DFAC-0A0E-4711-9257-11B59D95C1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6983" y="643466"/>
            <a:ext cx="853803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352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DC670-C9EF-4A50-9211-5AD77A781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13A6E-A030-4CF5-B6EF-1F33240E8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F90D4A-65D2-4042-B25E-B3F9DD8C6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5172"/>
            <a:ext cx="12192000" cy="556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631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49FB9-83A7-40FE-AA1D-C5C39C7A5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8B032-4995-4652-97CA-3B1D4C398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name of the downloaded malware?</a:t>
            </a:r>
          </a:p>
        </p:txBody>
      </p:sp>
    </p:spTree>
    <p:extLst>
      <p:ext uri="{BB962C8B-B14F-4D97-AF65-F5344CB8AC3E}">
        <p14:creationId xmlns:p14="http://schemas.microsoft.com/office/powerpoint/2010/main" val="33711889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3776EF-7D17-4AFD-A168-42414C9CE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81037"/>
            <a:ext cx="4181475" cy="5048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E2DA9A-7DA3-4363-AE96-1129DC3F2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812" y="280988"/>
            <a:ext cx="6429375" cy="2819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1B9B39-5300-4952-B446-AF6F5AE63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1062"/>
            <a:ext cx="51816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8694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C3731-6C79-46A9-AC2C-8F1EE3517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11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D059B-1291-402F-B335-28415F29B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attacker's server was listening on a specific port  Provide the port number </a:t>
            </a:r>
          </a:p>
        </p:txBody>
      </p:sp>
    </p:spTree>
    <p:extLst>
      <p:ext uri="{BB962C8B-B14F-4D97-AF65-F5344CB8AC3E}">
        <p14:creationId xmlns:p14="http://schemas.microsoft.com/office/powerpoint/2010/main" val="42791910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F515E-E8F3-422B-9E8A-311894EB5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9CE85-0AC1-45F6-94D3-2222660CE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458A13-F7CE-4651-A350-7665CB8F2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007"/>
            <a:ext cx="12192000" cy="563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251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FCB520-8CB6-42D7-89B7-026A830AA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309" y="181657"/>
            <a:ext cx="5221742" cy="634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299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08EDC-B036-47F3-A243-BD9986DB6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3DF06-5A26-45C1-BDB0-BE57638A3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was the involved malware first submitted to </a:t>
            </a:r>
            <a:r>
              <a:rPr lang="en-US" dirty="0" err="1"/>
              <a:t>VirusTotal</a:t>
            </a:r>
            <a:r>
              <a:rPr lang="en-US" dirty="0"/>
              <a:t> for analysis? Format: YYYY-MM-DD</a:t>
            </a:r>
          </a:p>
        </p:txBody>
      </p:sp>
    </p:spTree>
    <p:extLst>
      <p:ext uri="{BB962C8B-B14F-4D97-AF65-F5344CB8AC3E}">
        <p14:creationId xmlns:p14="http://schemas.microsoft.com/office/powerpoint/2010/main" val="20719175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99F40C-DB98-4B88-BBDA-644F61BBD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988991"/>
            <a:ext cx="10905066" cy="488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938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4839E-4391-4B15-923F-6D435205A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Types of SOCs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031D2-CF33-490D-90C1-542C9C3C0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/>
              <a:t>Internal (in-house)</a:t>
            </a:r>
          </a:p>
          <a:p>
            <a:pPr lvl="1"/>
            <a:r>
              <a:rPr lang="en-US" sz="2000"/>
              <a:t>responsible for in house assets</a:t>
            </a:r>
          </a:p>
          <a:p>
            <a:pPr lvl="1"/>
            <a:endParaRPr lang="en-US" sz="2000"/>
          </a:p>
          <a:p>
            <a:pPr lvl="1"/>
            <a:endParaRPr lang="en-US" sz="2000"/>
          </a:p>
          <a:p>
            <a:r>
              <a:rPr lang="en-US" sz="2000"/>
              <a:t>MSSP (outsourced)</a:t>
            </a:r>
          </a:p>
          <a:p>
            <a:pPr lvl="1"/>
            <a:r>
              <a:rPr lang="en-US" sz="2000"/>
              <a:t>Responsible for monitoring and or protecting client's assets</a:t>
            </a:r>
          </a:p>
          <a:p>
            <a:pPr lvl="1"/>
            <a:r>
              <a:rPr lang="en-US" sz="2000"/>
              <a:t>the scope what is monitored and the reach of any response from the MSSP is defined in the Service level agreement between the two organizations</a:t>
            </a:r>
          </a:p>
        </p:txBody>
      </p:sp>
      <p:pic>
        <p:nvPicPr>
          <p:cNvPr id="5" name="Picture 4" descr="A midsection of a person holding a miniature house">
            <a:extLst>
              <a:ext uri="{FF2B5EF4-FFF2-40B4-BE49-F238E27FC236}">
                <a16:creationId xmlns:a16="http://schemas.microsoft.com/office/drawing/2014/main" id="{DC54AEE2-D092-0F02-6533-5CB0A272A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43" r="27872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B981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2632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C2429B-E4F9-49CC-B43D-FD7D87F35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322" y="643466"/>
            <a:ext cx="551535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864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6CBB3-198F-46EF-AF6B-97C4F74C1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Bigger Picture</a:t>
            </a:r>
          </a:p>
        </p:txBody>
      </p:sp>
      <p:pic>
        <p:nvPicPr>
          <p:cNvPr id="4" name="Content Placeholder 4" descr="A picture containing text, person, person&#10;&#10;Description automatically generated">
            <a:extLst>
              <a:ext uri="{FF2B5EF4-FFF2-40B4-BE49-F238E27FC236}">
                <a16:creationId xmlns:a16="http://schemas.microsoft.com/office/drawing/2014/main" id="{C16C74FF-A87C-4888-9394-E2DD168E2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075" y="275856"/>
            <a:ext cx="5599083" cy="630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296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71798-FA1D-4DC3-9AF8-0CDD35C75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BD35B-6C3E-4BF8-92C5-79F17032D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https://www.checkpoint.com/cyber-hub/threat-prevention/what-is-soc/security-operations-center-soc-roles-and-responsibilities/</a:t>
            </a:r>
          </a:p>
          <a:p>
            <a:r>
              <a:rPr lang="en-US" dirty="0"/>
              <a:t>https://www.socinvestigation.com/security-operations-center-soc-roles-and-responsibilities/</a:t>
            </a:r>
          </a:p>
          <a:p>
            <a:r>
              <a:rPr lang="en-US" dirty="0"/>
              <a:t>https://www.datashieldprotect.com/blog/5-questions-to-ask-an-mssp</a:t>
            </a:r>
          </a:p>
          <a:p>
            <a:r>
              <a:rPr lang="en-US" dirty="0"/>
              <a:t>https://www.exabeam.com/security-operations-center/security-operations-center-roles-and-responsibilities/</a:t>
            </a:r>
          </a:p>
          <a:p>
            <a:r>
              <a:rPr lang="en-US" dirty="0"/>
              <a:t>https://www.infosectrain.com/blog/role-and-responsibilities-of-a-soc-analyst/</a:t>
            </a:r>
          </a:p>
        </p:txBody>
      </p:sp>
    </p:spTree>
    <p:extLst>
      <p:ext uri="{BB962C8B-B14F-4D97-AF65-F5344CB8AC3E}">
        <p14:creationId xmlns:p14="http://schemas.microsoft.com/office/powerpoint/2010/main" val="1361391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AB056-580C-41BA-B262-98328DD98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to measure SOC effectiveness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6F4007-977E-45A3-B129-4A549E6134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789" y="1524000"/>
            <a:ext cx="11514422" cy="51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68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493C21-AA28-45B3-BD3B-ACD163416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SOC Roles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C3057-EAA2-4F39-9BC6-9675A8DFE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/>
              <a:t>SOC Analysist</a:t>
            </a:r>
          </a:p>
          <a:p>
            <a:r>
              <a:rPr lang="en-US" sz="2200"/>
              <a:t>Incident Responder</a:t>
            </a:r>
          </a:p>
          <a:p>
            <a:r>
              <a:rPr lang="en-US" sz="2200"/>
              <a:t>Threat Hunter</a:t>
            </a:r>
          </a:p>
          <a:p>
            <a:r>
              <a:rPr lang="en-US" sz="2200"/>
              <a:t>Forensic Analyst</a:t>
            </a:r>
          </a:p>
          <a:p>
            <a:r>
              <a:rPr lang="en-US" sz="2200"/>
              <a:t>SIEM Engineer</a:t>
            </a:r>
          </a:p>
          <a:p>
            <a:r>
              <a:rPr lang="en-US" sz="2200"/>
              <a:t>SOC Manager</a:t>
            </a:r>
          </a:p>
          <a:p>
            <a:r>
              <a:rPr lang="en-US" sz="2200"/>
              <a:t>CISO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987412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EE3CBB-DE9D-4EC5-8221-ECCF390E6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SOC Analysist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FF87A-9269-413B-A1E9-CBB1F4BFD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6789"/>
            <a:ext cx="10515600" cy="3590174"/>
          </a:xfrm>
        </p:spPr>
        <p:txBody>
          <a:bodyPr>
            <a:normAutofit/>
          </a:bodyPr>
          <a:lstStyle/>
          <a:p>
            <a:r>
              <a:rPr lang="en-US" sz="2200"/>
              <a:t>Defend customer security threats by monitoring for IOC </a:t>
            </a:r>
          </a:p>
          <a:p>
            <a:r>
              <a:rPr lang="en-US" sz="2200"/>
              <a:t>Perform investigations in response to security alerts with defense tools </a:t>
            </a:r>
          </a:p>
          <a:p>
            <a:r>
              <a:rPr lang="en-US" sz="2200"/>
              <a:t>Log-correlation and anomaly detection </a:t>
            </a:r>
          </a:p>
          <a:p>
            <a:r>
              <a:rPr lang="en-US" sz="2200"/>
              <a:t>Investigate, document, and report an information security issues </a:t>
            </a:r>
          </a:p>
        </p:txBody>
      </p:sp>
    </p:spTree>
    <p:extLst>
      <p:ext uri="{BB962C8B-B14F-4D97-AF65-F5344CB8AC3E}">
        <p14:creationId xmlns:p14="http://schemas.microsoft.com/office/powerpoint/2010/main" val="2870707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8FD12A-3B0B-4F67-8655-B7F1FA0B2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Incident Responder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448FD33A-1FCB-1A94-AA65-BBB0B226CC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5508504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834546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5DEA22F1DDCB64494710B8BD46F8708" ma:contentTypeVersion="4" ma:contentTypeDescription="Create a new document." ma:contentTypeScope="" ma:versionID="6aa1ca38401cb8022778608f156a91c2">
  <xsd:schema xmlns:xsd="http://www.w3.org/2001/XMLSchema" xmlns:xs="http://www.w3.org/2001/XMLSchema" xmlns:p="http://schemas.microsoft.com/office/2006/metadata/properties" xmlns:ns3="25ab942d-7cee-4791-bbbb-97547b950ba9" targetNamespace="http://schemas.microsoft.com/office/2006/metadata/properties" ma:root="true" ma:fieldsID="9e5aa3832db2616330b5c4ccccc1a48e" ns3:_="">
    <xsd:import namespace="25ab942d-7cee-4791-bbbb-97547b950ba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ab942d-7cee-4791-bbbb-97547b950b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BB93FEE-6FD5-45D3-AB9F-E29854210CF2}">
  <ds:schemaRefs>
    <ds:schemaRef ds:uri="http://purl.org/dc/elements/1.1/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dcmitype/"/>
    <ds:schemaRef ds:uri="25ab942d-7cee-4791-bbbb-97547b950ba9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8D0F7CA-AD38-4C61-959C-8912A9D53C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5ab942d-7cee-4791-bbbb-97547b950ba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13869BC-E2CD-4E01-B812-EE5F04520EF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5234</TotalTime>
  <Words>918</Words>
  <Application>Microsoft Office PowerPoint</Application>
  <PresentationFormat>Widescreen</PresentationFormat>
  <Paragraphs>144</Paragraphs>
  <Slides>52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Agenda</vt:lpstr>
      <vt:lpstr>Lab @ https://cyberdefenders org/</vt:lpstr>
      <vt:lpstr>What is The Blue Team</vt:lpstr>
      <vt:lpstr>What is a SOC?</vt:lpstr>
      <vt:lpstr>Types of SOCs</vt:lpstr>
      <vt:lpstr>How to measure SOC effectiveness</vt:lpstr>
      <vt:lpstr>SOC Roles</vt:lpstr>
      <vt:lpstr>SOC Analysist</vt:lpstr>
      <vt:lpstr>Incident Responder</vt:lpstr>
      <vt:lpstr>Threat Hunter</vt:lpstr>
      <vt:lpstr>Forensic Analyst</vt:lpstr>
      <vt:lpstr>SIEM Engineer</vt:lpstr>
      <vt:lpstr>SOC Manager</vt:lpstr>
      <vt:lpstr>Lab @ https://cyberdefenders org/</vt:lpstr>
      <vt:lpstr>What is Wireshark?</vt:lpstr>
      <vt:lpstr>Brim</vt:lpstr>
      <vt:lpstr>CVE</vt:lpstr>
      <vt:lpstr>PowerPoint Presentation</vt:lpstr>
      <vt:lpstr>Questions?</vt:lpstr>
      <vt:lpstr>Question 2</vt:lpstr>
      <vt:lpstr>PowerPoint Presentation</vt:lpstr>
      <vt:lpstr>PowerPoint Presentation</vt:lpstr>
      <vt:lpstr>Q 3</vt:lpstr>
      <vt:lpstr>PowerPoint Presentation</vt:lpstr>
      <vt:lpstr>PowerPoint Presentation</vt:lpstr>
      <vt:lpstr>PowerPoint Presentation</vt:lpstr>
      <vt:lpstr>Q 4</vt:lpstr>
      <vt:lpstr>PowerPoint Presentation</vt:lpstr>
      <vt:lpstr>PowerPoint Presentation</vt:lpstr>
      <vt:lpstr>Q 5</vt:lpstr>
      <vt:lpstr>PowerPoint Presentation</vt:lpstr>
      <vt:lpstr>Q 7 (no Q 6)</vt:lpstr>
      <vt:lpstr>The Answer </vt:lpstr>
      <vt:lpstr>PowerPoint Presentation</vt:lpstr>
      <vt:lpstr>Research</vt:lpstr>
      <vt:lpstr>PowerPoint Presentation</vt:lpstr>
      <vt:lpstr>PowerPoint Presentation</vt:lpstr>
      <vt:lpstr>Q 8</vt:lpstr>
      <vt:lpstr>PowerPoint Presentation</vt:lpstr>
      <vt:lpstr>Q 9</vt:lpstr>
      <vt:lpstr>PowerPoint Presentation</vt:lpstr>
      <vt:lpstr>PowerPoint Presentation</vt:lpstr>
      <vt:lpstr>Q 10</vt:lpstr>
      <vt:lpstr>PowerPoint Presentation</vt:lpstr>
      <vt:lpstr>Q 11</vt:lpstr>
      <vt:lpstr>PowerPoint Presentation</vt:lpstr>
      <vt:lpstr>PowerPoint Presentation</vt:lpstr>
      <vt:lpstr>Q 12</vt:lpstr>
      <vt:lpstr>PowerPoint Presentation</vt:lpstr>
      <vt:lpstr>PowerPoint Presentation</vt:lpstr>
      <vt:lpstr>The Bigger Picture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Lee (Student)</dc:creator>
  <cp:lastModifiedBy>David Lee (Student)</cp:lastModifiedBy>
  <cp:revision>14</cp:revision>
  <dcterms:created xsi:type="dcterms:W3CDTF">2022-01-10T01:24:36Z</dcterms:created>
  <dcterms:modified xsi:type="dcterms:W3CDTF">2022-10-22T03:53:50Z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0x01010015DEA22F1DDCB64494710B8BD46F8708</vt:lpwstr>
  </property>
</Properties>
</file>